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7" r:id="rId7"/>
    <p:sldId id="258" r:id="rId8"/>
    <p:sldId id="259" r:id="rId9"/>
    <p:sldId id="260" r:id="rId10"/>
    <p:sldId id="262" r:id="rId11"/>
    <p:sldId id="265" r:id="rId12"/>
    <p:sldId id="264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5" r:id="rId43"/>
    <p:sldId id="299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Nunito" pitchFamily="2" charset="0"/>
      <p:regular r:id="rId55"/>
      <p:bold r:id="rId56"/>
      <p:italic r:id="rId57"/>
      <p:boldItalic r:id="rId58"/>
    </p:embeddedFont>
    <p:embeddedFont>
      <p:font typeface="Nunito ExtraLight" pitchFamily="2" charset="0"/>
      <p:regular r:id="rId59"/>
      <p:italic r:id="rId60"/>
    </p:embeddedFont>
    <p:embeddedFont>
      <p:font typeface="Nunito Light" pitchFamily="2" charset="0"/>
      <p:regular r:id="rId61"/>
      <p:italic r:id="rId62"/>
    </p:embeddedFont>
    <p:embeddedFont>
      <p:font typeface="Poppins ExtraLight" panose="00000300000000000000" pitchFamily="2" charset="0"/>
      <p:regular r:id="rId63"/>
      <p:italic r:id="rId64"/>
    </p:embeddedFont>
    <p:embeddedFont>
      <p:font typeface="Poppins Light" panose="00000400000000000000" pitchFamily="2" charset="0"/>
      <p:regular r:id="rId65"/>
      <p:italic r:id="rId66"/>
    </p:embeddedFont>
    <p:embeddedFont>
      <p:font typeface="Poppins Thin" panose="00000300000000000000" pitchFamily="2" charset="0"/>
      <p:regular r:id="rId67"/>
      <p:italic r:id="rId6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009CAB"/>
    <a:srgbClr val="DDEFF3"/>
    <a:srgbClr val="DDDDDD"/>
    <a:srgbClr val="F8F8F8"/>
    <a:srgbClr val="969696"/>
    <a:srgbClr val="B2B2B2"/>
    <a:srgbClr val="F7AE9D"/>
    <a:srgbClr val="FAD2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63C6A-046F-46D2-BB0C-44DF754CC29E}" v="1" dt="2023-01-30T10:21:54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7DB63C6A-046F-46D2-BB0C-44DF754CC29E}"/>
    <pc:docChg chg="addSld modSld">
      <pc:chgData name="Ellen Torfs" userId="c6aa1e10-4a12-4511-8c7c-135720d4f277" providerId="ADAL" clId="{7DB63C6A-046F-46D2-BB0C-44DF754CC29E}" dt="2023-01-30T10:21:54.433" v="0"/>
      <pc:docMkLst>
        <pc:docMk/>
      </pc:docMkLst>
      <pc:sldChg chg="add">
        <pc:chgData name="Ellen Torfs" userId="c6aa1e10-4a12-4511-8c7c-135720d4f277" providerId="ADAL" clId="{7DB63C6A-046F-46D2-BB0C-44DF754CC29E}" dt="2023-01-30T10:21:54.433" v="0"/>
        <pc:sldMkLst>
          <pc:docMk/>
          <pc:sldMk cId="3168688804" sldId="257"/>
        </pc:sldMkLst>
      </pc:sldChg>
      <pc:sldChg chg="add">
        <pc:chgData name="Ellen Torfs" userId="c6aa1e10-4a12-4511-8c7c-135720d4f277" providerId="ADAL" clId="{7DB63C6A-046F-46D2-BB0C-44DF754CC29E}" dt="2023-01-30T10:21:54.433" v="0"/>
        <pc:sldMkLst>
          <pc:docMk/>
          <pc:sldMk cId="1223835159" sldId="258"/>
        </pc:sldMkLst>
      </pc:sldChg>
      <pc:sldChg chg="add">
        <pc:chgData name="Ellen Torfs" userId="c6aa1e10-4a12-4511-8c7c-135720d4f277" providerId="ADAL" clId="{7DB63C6A-046F-46D2-BB0C-44DF754CC29E}" dt="2023-01-30T10:21:54.433" v="0"/>
        <pc:sldMkLst>
          <pc:docMk/>
          <pc:sldMk cId="1391129290" sldId="259"/>
        </pc:sldMkLst>
      </pc:sldChg>
    </pc:docChg>
  </pc:docChgLst>
  <pc:docChgLst>
    <pc:chgData name="Ellen Torfs" userId="c6aa1e10-4a12-4511-8c7c-135720d4f277" providerId="ADAL" clId="{671BF817-DAEE-4DB6-9B02-F6E8F0522C9F}"/>
    <pc:docChg chg="delSld modSld">
      <pc:chgData name="Ellen Torfs" userId="c6aa1e10-4a12-4511-8c7c-135720d4f277" providerId="ADAL" clId="{671BF817-DAEE-4DB6-9B02-F6E8F0522C9F}" dt="2023-01-30T10:14:46.886" v="2" actId="47"/>
      <pc:docMkLst>
        <pc:docMk/>
      </pc:docMkLst>
      <pc:sldChg chg="del">
        <pc:chgData name="Ellen Torfs" userId="c6aa1e10-4a12-4511-8c7c-135720d4f277" providerId="ADAL" clId="{671BF817-DAEE-4DB6-9B02-F6E8F0522C9F}" dt="2023-01-30T10:14:46.886" v="2" actId="47"/>
        <pc:sldMkLst>
          <pc:docMk/>
          <pc:sldMk cId="3168688804" sldId="257"/>
        </pc:sldMkLst>
      </pc:sldChg>
      <pc:sldChg chg="del">
        <pc:chgData name="Ellen Torfs" userId="c6aa1e10-4a12-4511-8c7c-135720d4f277" providerId="ADAL" clId="{671BF817-DAEE-4DB6-9B02-F6E8F0522C9F}" dt="2023-01-30T10:14:46.886" v="2" actId="47"/>
        <pc:sldMkLst>
          <pc:docMk/>
          <pc:sldMk cId="1223835159" sldId="258"/>
        </pc:sldMkLst>
      </pc:sldChg>
      <pc:sldChg chg="del">
        <pc:chgData name="Ellen Torfs" userId="c6aa1e10-4a12-4511-8c7c-135720d4f277" providerId="ADAL" clId="{671BF817-DAEE-4DB6-9B02-F6E8F0522C9F}" dt="2023-01-30T10:14:46.886" v="2" actId="47"/>
        <pc:sldMkLst>
          <pc:docMk/>
          <pc:sldMk cId="1391129290" sldId="259"/>
        </pc:sldMkLst>
      </pc:sldChg>
      <pc:sldChg chg="modSp del mod">
        <pc:chgData name="Ellen Torfs" userId="c6aa1e10-4a12-4511-8c7c-135720d4f277" providerId="ADAL" clId="{671BF817-DAEE-4DB6-9B02-F6E8F0522C9F}" dt="2023-01-30T10:14:33.061" v="1" actId="47"/>
        <pc:sldMkLst>
          <pc:docMk/>
          <pc:sldMk cId="1815089792" sldId="302"/>
        </pc:sldMkLst>
        <pc:spChg chg="mod">
          <ac:chgData name="Ellen Torfs" userId="c6aa1e10-4a12-4511-8c7c-135720d4f277" providerId="ADAL" clId="{671BF817-DAEE-4DB6-9B02-F6E8F0522C9F}" dt="2023-01-30T10:14:25.532" v="0" actId="20577"/>
          <ac:spMkLst>
            <pc:docMk/>
            <pc:sldMk cId="1815089792" sldId="302"/>
            <ac:spMk id="2" creationId="{6344444D-ABBF-DCCC-FE61-2DAF6FB26451}"/>
          </ac:spMkLst>
        </pc:spChg>
      </pc:sldChg>
      <pc:sldChg chg="del">
        <pc:chgData name="Ellen Torfs" userId="c6aa1e10-4a12-4511-8c7c-135720d4f277" providerId="ADAL" clId="{671BF817-DAEE-4DB6-9B02-F6E8F0522C9F}" dt="2023-01-30T10:14:46.886" v="2" actId="47"/>
        <pc:sldMkLst>
          <pc:docMk/>
          <pc:sldMk cId="1485418740" sldId="303"/>
        </pc:sldMkLst>
      </pc:sldChg>
      <pc:sldChg chg="del">
        <pc:chgData name="Ellen Torfs" userId="c6aa1e10-4a12-4511-8c7c-135720d4f277" providerId="ADAL" clId="{671BF817-DAEE-4DB6-9B02-F6E8F0522C9F}" dt="2023-01-30T10:14:46.886" v="2" actId="47"/>
        <pc:sldMkLst>
          <pc:docMk/>
          <pc:sldMk cId="2451694221" sldId="304"/>
        </pc:sldMkLst>
      </pc:sldChg>
    </pc:docChg>
  </pc:docChgLst>
  <pc:docChgLst>
    <pc:chgData name="Michaël Cloots" userId="2b975f0a-0b96-4687-96b3-62b9e8f11003" providerId="ADAL" clId="{9E1589D6-7B40-42B3-AF41-27643B5D0660}"/>
    <pc:docChg chg="undo redo custSel addSld delSld modSld">
      <pc:chgData name="Michaël Cloots" userId="2b975f0a-0b96-4687-96b3-62b9e8f11003" providerId="ADAL" clId="{9E1589D6-7B40-42B3-AF41-27643B5D0660}" dt="2021-06-08T08:45:03.255" v="2233" actId="20577"/>
      <pc:docMkLst>
        <pc:docMk/>
      </pc:docMkLst>
      <pc:sldChg chg="modSp new mod">
        <pc:chgData name="Michaël Cloots" userId="2b975f0a-0b96-4687-96b3-62b9e8f11003" providerId="ADAL" clId="{9E1589D6-7B40-42B3-AF41-27643B5D0660}" dt="2021-06-08T07:23:53.809" v="18" actId="20577"/>
        <pc:sldMkLst>
          <pc:docMk/>
          <pc:sldMk cId="1565059011" sldId="256"/>
        </pc:sldMkLst>
        <pc:spChg chg="mod">
          <ac:chgData name="Michaël Cloots" userId="2b975f0a-0b96-4687-96b3-62b9e8f11003" providerId="ADAL" clId="{9E1589D6-7B40-42B3-AF41-27643B5D0660}" dt="2021-06-08T07:23:53.809" v="18" actId="20577"/>
          <ac:spMkLst>
            <pc:docMk/>
            <pc:sldMk cId="1565059011" sldId="256"/>
            <ac:spMk id="2" creationId="{14B857A8-069B-4FDC-AA8E-7A51306C9E4E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125221149" sldId="256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7:37:26.336" v="363" actId="27636"/>
        <pc:sldMkLst>
          <pc:docMk/>
          <pc:sldMk cId="3168688804" sldId="257"/>
        </pc:sldMkLst>
        <pc:spChg chg="del mod ord">
          <ac:chgData name="Michaël Cloots" userId="2b975f0a-0b96-4687-96b3-62b9e8f11003" providerId="ADAL" clId="{9E1589D6-7B40-42B3-AF41-27643B5D0660}" dt="2021-06-08T07:24:11.293" v="20" actId="700"/>
          <ac:spMkLst>
            <pc:docMk/>
            <pc:sldMk cId="3168688804" sldId="257"/>
            <ac:spMk id="2" creationId="{7D79E209-3308-471B-8390-398C921E73C4}"/>
          </ac:spMkLst>
        </pc:spChg>
        <pc:spChg chg="del mod ord">
          <ac:chgData name="Michaël Cloots" userId="2b975f0a-0b96-4687-96b3-62b9e8f11003" providerId="ADAL" clId="{9E1589D6-7B40-42B3-AF41-27643B5D0660}" dt="2021-06-08T07:24:11.293" v="20" actId="700"/>
          <ac:spMkLst>
            <pc:docMk/>
            <pc:sldMk cId="3168688804" sldId="257"/>
            <ac:spMk id="3" creationId="{6881D6E8-7236-4352-ACF2-D635DAAAC71A}"/>
          </ac:spMkLst>
        </pc:spChg>
        <pc:spChg chg="add mod ord">
          <ac:chgData name="Michaël Cloots" userId="2b975f0a-0b96-4687-96b3-62b9e8f11003" providerId="ADAL" clId="{9E1589D6-7B40-42B3-AF41-27643B5D0660}" dt="2021-06-08T07:24:41.802" v="23" actId="700"/>
          <ac:spMkLst>
            <pc:docMk/>
            <pc:sldMk cId="3168688804" sldId="257"/>
            <ac:spMk id="4" creationId="{77929536-CF43-43DB-ACAE-803F4A1DA89D}"/>
          </ac:spMkLst>
        </pc:spChg>
        <pc:spChg chg="add del mod ord">
          <ac:chgData name="Michaël Cloots" userId="2b975f0a-0b96-4687-96b3-62b9e8f11003" providerId="ADAL" clId="{9E1589D6-7B40-42B3-AF41-27643B5D0660}" dt="2021-06-08T07:24:41.802" v="23" actId="700"/>
          <ac:spMkLst>
            <pc:docMk/>
            <pc:sldMk cId="3168688804" sldId="257"/>
            <ac:spMk id="5" creationId="{A86987F7-5F9C-4D33-94A5-E409B8BE9655}"/>
          </ac:spMkLst>
        </pc:spChg>
        <pc:spChg chg="add mod ord">
          <ac:chgData name="Michaël Cloots" userId="2b975f0a-0b96-4687-96b3-62b9e8f11003" providerId="ADAL" clId="{9E1589D6-7B40-42B3-AF41-27643B5D0660}" dt="2021-06-08T07:37:26.336" v="363" actId="27636"/>
          <ac:spMkLst>
            <pc:docMk/>
            <pc:sldMk cId="3168688804" sldId="257"/>
            <ac:spMk id="6" creationId="{06A55696-76FA-44F7-8EC9-48AEEDE04529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211910650" sldId="257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573945330" sldId="258"/>
        </pc:sldMkLst>
      </pc:sldChg>
      <pc:sldChg chg="modSp new mod">
        <pc:chgData name="Michaël Cloots" userId="2b975f0a-0b96-4687-96b3-62b9e8f11003" providerId="ADAL" clId="{9E1589D6-7B40-42B3-AF41-27643B5D0660}" dt="2021-06-08T07:37:50.727" v="366" actId="20577"/>
        <pc:sldMkLst>
          <pc:docMk/>
          <pc:sldMk cId="1223835159" sldId="258"/>
        </pc:sldMkLst>
        <pc:spChg chg="mod">
          <ac:chgData name="Michaël Cloots" userId="2b975f0a-0b96-4687-96b3-62b9e8f11003" providerId="ADAL" clId="{9E1589D6-7B40-42B3-AF41-27643B5D0660}" dt="2021-06-08T07:37:50.727" v="366" actId="20577"/>
          <ac:spMkLst>
            <pc:docMk/>
            <pc:sldMk cId="1223835159" sldId="258"/>
            <ac:spMk id="2" creationId="{DEE3F82D-A3FF-4A01-A4FC-8A93C56AA1F0}"/>
          </ac:spMkLst>
        </pc:spChg>
        <pc:spChg chg="mod">
          <ac:chgData name="Michaël Cloots" userId="2b975f0a-0b96-4687-96b3-62b9e8f11003" providerId="ADAL" clId="{9E1589D6-7B40-42B3-AF41-27643B5D0660}" dt="2021-06-08T07:25:44.643" v="51" actId="20577"/>
          <ac:spMkLst>
            <pc:docMk/>
            <pc:sldMk cId="1223835159" sldId="258"/>
            <ac:spMk id="3" creationId="{5B6A761F-73D5-4B81-8F56-A9442E683E5F}"/>
          </ac:spMkLst>
        </pc:spChg>
      </pc:sldChg>
      <pc:sldChg chg="modSp new mod">
        <pc:chgData name="Michaël Cloots" userId="2b975f0a-0b96-4687-96b3-62b9e8f11003" providerId="ADAL" clId="{9E1589D6-7B40-42B3-AF41-27643B5D0660}" dt="2021-06-08T08:45:03.255" v="2233" actId="20577"/>
        <pc:sldMkLst>
          <pc:docMk/>
          <pc:sldMk cId="1391129290" sldId="259"/>
        </pc:sldMkLst>
        <pc:spChg chg="mod">
          <ac:chgData name="Michaël Cloots" userId="2b975f0a-0b96-4687-96b3-62b9e8f11003" providerId="ADAL" clId="{9E1589D6-7B40-42B3-AF41-27643B5D0660}" dt="2021-06-08T08:45:03.255" v="2233" actId="20577"/>
          <ac:spMkLst>
            <pc:docMk/>
            <pc:sldMk cId="1391129290" sldId="259"/>
            <ac:spMk id="2" creationId="{2AB34FF9-A942-4767-BBCE-543A49587AC4}"/>
          </ac:spMkLst>
        </pc:spChg>
        <pc:spChg chg="mod">
          <ac:chgData name="Michaël Cloots" userId="2b975f0a-0b96-4687-96b3-62b9e8f11003" providerId="ADAL" clId="{9E1589D6-7B40-42B3-AF41-27643B5D0660}" dt="2021-06-08T07:29:45.427" v="93" actId="20577"/>
          <ac:spMkLst>
            <pc:docMk/>
            <pc:sldMk cId="1391129290" sldId="259"/>
            <ac:spMk id="3" creationId="{17C01724-8107-43C4-B596-69BC6F1AC89C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106567982" sldId="259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7:40:53.796" v="472" actId="20577"/>
        <pc:sldMkLst>
          <pc:docMk/>
          <pc:sldMk cId="1277177902" sldId="260"/>
        </pc:sldMkLst>
        <pc:spChg chg="del mod ord">
          <ac:chgData name="Michaël Cloots" userId="2b975f0a-0b96-4687-96b3-62b9e8f11003" providerId="ADAL" clId="{9E1589D6-7B40-42B3-AF41-27643B5D0660}" dt="2021-06-08T07:40:35.361" v="457" actId="700"/>
          <ac:spMkLst>
            <pc:docMk/>
            <pc:sldMk cId="1277177902" sldId="260"/>
            <ac:spMk id="2" creationId="{D21618C2-7925-4D67-8A8D-501F055A8D1B}"/>
          </ac:spMkLst>
        </pc:spChg>
        <pc:spChg chg="del mod ord">
          <ac:chgData name="Michaël Cloots" userId="2b975f0a-0b96-4687-96b3-62b9e8f11003" providerId="ADAL" clId="{9E1589D6-7B40-42B3-AF41-27643B5D0660}" dt="2021-06-08T07:40:35.361" v="457" actId="700"/>
          <ac:spMkLst>
            <pc:docMk/>
            <pc:sldMk cId="1277177902" sldId="260"/>
            <ac:spMk id="3" creationId="{BDC2C00F-D268-40DC-A43F-34336FBD989B}"/>
          </ac:spMkLst>
        </pc:spChg>
        <pc:spChg chg="add mod ord">
          <ac:chgData name="Michaël Cloots" userId="2b975f0a-0b96-4687-96b3-62b9e8f11003" providerId="ADAL" clId="{9E1589D6-7B40-42B3-AF41-27643B5D0660}" dt="2021-06-08T07:40:53.796" v="472" actId="20577"/>
          <ac:spMkLst>
            <pc:docMk/>
            <pc:sldMk cId="1277177902" sldId="260"/>
            <ac:spMk id="4" creationId="{5E87CF9F-934B-49D2-9296-C9757703AB4C}"/>
          </ac:spMkLst>
        </pc:spChg>
        <pc:spChg chg="add mod ord">
          <ac:chgData name="Michaël Cloots" userId="2b975f0a-0b96-4687-96b3-62b9e8f11003" providerId="ADAL" clId="{9E1589D6-7B40-42B3-AF41-27643B5D0660}" dt="2021-06-08T07:40:35.361" v="457" actId="700"/>
          <ac:spMkLst>
            <pc:docMk/>
            <pc:sldMk cId="1277177902" sldId="260"/>
            <ac:spMk id="5" creationId="{E60A5B4E-64D4-4B43-9FCB-8A139226FE5A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315032535" sldId="260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25143740" sldId="261"/>
        </pc:sldMkLst>
      </pc:sldChg>
      <pc:sldChg chg="addSp delSp modSp new mod">
        <pc:chgData name="Michaël Cloots" userId="2b975f0a-0b96-4687-96b3-62b9e8f11003" providerId="ADAL" clId="{9E1589D6-7B40-42B3-AF41-27643B5D0660}" dt="2021-06-08T07:49:07.440" v="577" actId="1582"/>
        <pc:sldMkLst>
          <pc:docMk/>
          <pc:sldMk cId="826494148" sldId="261"/>
        </pc:sldMkLst>
        <pc:spChg chg="mod">
          <ac:chgData name="Michaël Cloots" userId="2b975f0a-0b96-4687-96b3-62b9e8f11003" providerId="ADAL" clId="{9E1589D6-7B40-42B3-AF41-27643B5D0660}" dt="2021-06-08T07:47:36.866" v="567" actId="20577"/>
          <ac:spMkLst>
            <pc:docMk/>
            <pc:sldMk cId="826494148" sldId="261"/>
            <ac:spMk id="2" creationId="{ED63236C-5F3F-429D-B1AC-150907BCD455}"/>
          </ac:spMkLst>
        </pc:spChg>
        <pc:spChg chg="mod">
          <ac:chgData name="Michaël Cloots" userId="2b975f0a-0b96-4687-96b3-62b9e8f11003" providerId="ADAL" clId="{9E1589D6-7B40-42B3-AF41-27643B5D0660}" dt="2021-06-08T07:47:10.217" v="553" actId="20577"/>
          <ac:spMkLst>
            <pc:docMk/>
            <pc:sldMk cId="826494148" sldId="261"/>
            <ac:spMk id="3" creationId="{83C15B9C-17D5-454D-BDE0-77B80F539D82}"/>
          </ac:spMkLst>
        </pc:spChg>
        <pc:spChg chg="add mod">
          <ac:chgData name="Michaël Cloots" userId="2b975f0a-0b96-4687-96b3-62b9e8f11003" providerId="ADAL" clId="{9E1589D6-7B40-42B3-AF41-27643B5D0660}" dt="2021-06-08T07:49:07.440" v="577" actId="1582"/>
          <ac:spMkLst>
            <pc:docMk/>
            <pc:sldMk cId="826494148" sldId="261"/>
            <ac:spMk id="8" creationId="{F8B61072-510E-4AB9-9336-2EC45BA96927}"/>
          </ac:spMkLst>
        </pc:spChg>
        <pc:picChg chg="add del mod">
          <ac:chgData name="Michaël Cloots" userId="2b975f0a-0b96-4687-96b3-62b9e8f11003" providerId="ADAL" clId="{9E1589D6-7B40-42B3-AF41-27643B5D0660}" dt="2021-06-08T07:47:38.620" v="568" actId="478"/>
          <ac:picMkLst>
            <pc:docMk/>
            <pc:sldMk cId="826494148" sldId="261"/>
            <ac:picMk id="5" creationId="{FDD6F603-D507-4F23-A7C8-80EFAD263E41}"/>
          </ac:picMkLst>
        </pc:picChg>
        <pc:picChg chg="add mod">
          <ac:chgData name="Michaël Cloots" userId="2b975f0a-0b96-4687-96b3-62b9e8f11003" providerId="ADAL" clId="{9E1589D6-7B40-42B3-AF41-27643B5D0660}" dt="2021-06-08T07:48:08.889" v="574" actId="1076"/>
          <ac:picMkLst>
            <pc:docMk/>
            <pc:sldMk cId="826494148" sldId="261"/>
            <ac:picMk id="7" creationId="{BE74B071-567D-4DE4-8E15-234B27DC3A4E}"/>
          </ac:picMkLst>
        </pc:picChg>
      </pc:sldChg>
      <pc:sldChg chg="addSp delSp modSp new mod modClrScheme chgLayout">
        <pc:chgData name="Michaël Cloots" userId="2b975f0a-0b96-4687-96b3-62b9e8f11003" providerId="ADAL" clId="{9E1589D6-7B40-42B3-AF41-27643B5D0660}" dt="2021-06-08T07:54:32.564" v="680"/>
        <pc:sldMkLst>
          <pc:docMk/>
          <pc:sldMk cId="3610913121" sldId="262"/>
        </pc:sldMkLst>
        <pc:spChg chg="del mod ord">
          <ac:chgData name="Michaël Cloots" userId="2b975f0a-0b96-4687-96b3-62b9e8f11003" providerId="ADAL" clId="{9E1589D6-7B40-42B3-AF41-27643B5D0660}" dt="2021-06-08T07:52:53.481" v="630" actId="700"/>
          <ac:spMkLst>
            <pc:docMk/>
            <pc:sldMk cId="3610913121" sldId="262"/>
            <ac:spMk id="2" creationId="{7DAA4052-9BD5-4023-87C5-74E653C092DB}"/>
          </ac:spMkLst>
        </pc:spChg>
        <pc:spChg chg="del mod ord">
          <ac:chgData name="Michaël Cloots" userId="2b975f0a-0b96-4687-96b3-62b9e8f11003" providerId="ADAL" clId="{9E1589D6-7B40-42B3-AF41-27643B5D0660}" dt="2021-06-08T07:52:53.481" v="630" actId="700"/>
          <ac:spMkLst>
            <pc:docMk/>
            <pc:sldMk cId="3610913121" sldId="262"/>
            <ac:spMk id="3" creationId="{80E23D10-2257-4B65-8681-0E40B804C488}"/>
          </ac:spMkLst>
        </pc:spChg>
        <pc:spChg chg="add mod ord">
          <ac:chgData name="Michaël Cloots" userId="2b975f0a-0b96-4687-96b3-62b9e8f11003" providerId="ADAL" clId="{9E1589D6-7B40-42B3-AF41-27643B5D0660}" dt="2021-06-08T07:52:56.595" v="636" actId="20577"/>
          <ac:spMkLst>
            <pc:docMk/>
            <pc:sldMk cId="3610913121" sldId="262"/>
            <ac:spMk id="4" creationId="{66AA6BF3-92FA-44B6-8DB1-60BB3B0FD67E}"/>
          </ac:spMkLst>
        </pc:spChg>
        <pc:spChg chg="add mod ord">
          <ac:chgData name="Michaël Cloots" userId="2b975f0a-0b96-4687-96b3-62b9e8f11003" providerId="ADAL" clId="{9E1589D6-7B40-42B3-AF41-27643B5D0660}" dt="2021-06-08T07:54:32.564" v="680"/>
          <ac:spMkLst>
            <pc:docMk/>
            <pc:sldMk cId="3610913121" sldId="262"/>
            <ac:spMk id="5" creationId="{A4BC68AA-968C-4263-B5AA-E8272816A2B2}"/>
          </ac:spMkLst>
        </pc:spChg>
      </pc:sldChg>
      <pc:sldChg chg="addSp delSp modSp new del mod modClrScheme chgLayout">
        <pc:chgData name="Michaël Cloots" userId="2b975f0a-0b96-4687-96b3-62b9e8f11003" providerId="ADAL" clId="{9E1589D6-7B40-42B3-AF41-27643B5D0660}" dt="2021-06-08T07:52:46.451" v="628" actId="47"/>
        <pc:sldMkLst>
          <pc:docMk/>
          <pc:sldMk cId="3625851521" sldId="262"/>
        </pc:sldMkLst>
        <pc:spChg chg="del mod ord">
          <ac:chgData name="Michaël Cloots" userId="2b975f0a-0b96-4687-96b3-62b9e8f11003" providerId="ADAL" clId="{9E1589D6-7B40-42B3-AF41-27643B5D0660}" dt="2021-06-08T07:49:33.020" v="579" actId="700"/>
          <ac:spMkLst>
            <pc:docMk/>
            <pc:sldMk cId="3625851521" sldId="262"/>
            <ac:spMk id="2" creationId="{FD2D6280-BBA8-4D47-B4A5-D6C23D063BB7}"/>
          </ac:spMkLst>
        </pc:spChg>
        <pc:spChg chg="del mod ord">
          <ac:chgData name="Michaël Cloots" userId="2b975f0a-0b96-4687-96b3-62b9e8f11003" providerId="ADAL" clId="{9E1589D6-7B40-42B3-AF41-27643B5D0660}" dt="2021-06-08T07:49:33.020" v="579" actId="700"/>
          <ac:spMkLst>
            <pc:docMk/>
            <pc:sldMk cId="3625851521" sldId="262"/>
            <ac:spMk id="3" creationId="{8A20F47B-F3BF-4A15-90A1-5E0DA9B0CAB5}"/>
          </ac:spMkLst>
        </pc:spChg>
        <pc:spChg chg="add mod ord">
          <ac:chgData name="Michaël Cloots" userId="2b975f0a-0b96-4687-96b3-62b9e8f11003" providerId="ADAL" clId="{9E1589D6-7B40-42B3-AF41-27643B5D0660}" dt="2021-06-08T07:52:31.403" v="621" actId="700"/>
          <ac:spMkLst>
            <pc:docMk/>
            <pc:sldMk cId="3625851521" sldId="262"/>
            <ac:spMk id="4" creationId="{D75B1D8E-0369-4EFF-B368-A50F759DB2B4}"/>
          </ac:spMkLst>
        </pc:spChg>
        <pc:spChg chg="add mod ord">
          <ac:chgData name="Michaël Cloots" userId="2b975f0a-0b96-4687-96b3-62b9e8f11003" providerId="ADAL" clId="{9E1589D6-7B40-42B3-AF41-27643B5D0660}" dt="2021-06-08T07:52:44.627" v="627" actId="12"/>
          <ac:spMkLst>
            <pc:docMk/>
            <pc:sldMk cId="3625851521" sldId="262"/>
            <ac:spMk id="5" creationId="{A80CF19B-D858-4859-9D1B-165106837069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633511631" sldId="262"/>
        </pc:sldMkLst>
      </pc:sldChg>
      <pc:sldChg chg="addSp delSp modSp add del mod modClrScheme chgLayout">
        <pc:chgData name="Michaël Cloots" userId="2b975f0a-0b96-4687-96b3-62b9e8f11003" providerId="ADAL" clId="{9E1589D6-7B40-42B3-AF41-27643B5D0660}" dt="2021-06-08T08:00:23.032" v="808" actId="2696"/>
        <pc:sldMkLst>
          <pc:docMk/>
          <pc:sldMk cId="2154128638" sldId="263"/>
        </pc:sldMkLst>
        <pc:spChg chg="add mod ord">
          <ac:chgData name="Michaël Cloots" userId="2b975f0a-0b96-4687-96b3-62b9e8f11003" providerId="ADAL" clId="{9E1589D6-7B40-42B3-AF41-27643B5D0660}" dt="2021-06-08T07:56:18.149" v="732" actId="700"/>
          <ac:spMkLst>
            <pc:docMk/>
            <pc:sldMk cId="2154128638" sldId="263"/>
            <ac:spMk id="2" creationId="{83744E82-5DBF-45B1-9A56-FC71BA9F784A}"/>
          </ac:spMkLst>
        </pc:spChg>
        <pc:spChg chg="mod ord">
          <ac:chgData name="Michaël Cloots" userId="2b975f0a-0b96-4687-96b3-62b9e8f11003" providerId="ADAL" clId="{9E1589D6-7B40-42B3-AF41-27643B5D0660}" dt="2021-06-08T07:56:18.149" v="732" actId="700"/>
          <ac:spMkLst>
            <pc:docMk/>
            <pc:sldMk cId="2154128638" sldId="263"/>
            <ac:spMk id="4" creationId="{66AA6BF3-92FA-44B6-8DB1-60BB3B0FD67E}"/>
          </ac:spMkLst>
        </pc:spChg>
        <pc:spChg chg="add del mod ord">
          <ac:chgData name="Michaël Cloots" userId="2b975f0a-0b96-4687-96b3-62b9e8f11003" providerId="ADAL" clId="{9E1589D6-7B40-42B3-AF41-27643B5D0660}" dt="2021-06-08T07:56:18.149" v="732" actId="700"/>
          <ac:spMkLst>
            <pc:docMk/>
            <pc:sldMk cId="2154128638" sldId="263"/>
            <ac:spMk id="5" creationId="{A4BC68AA-968C-4263-B5AA-E8272816A2B2}"/>
          </ac:spMkLst>
        </pc:spChg>
        <pc:spChg chg="add del mod">
          <ac:chgData name="Michaël Cloots" userId="2b975f0a-0b96-4687-96b3-62b9e8f11003" providerId="ADAL" clId="{9E1589D6-7B40-42B3-AF41-27643B5D0660}" dt="2021-06-08T07:54:56.110" v="709"/>
          <ac:spMkLst>
            <pc:docMk/>
            <pc:sldMk cId="2154128638" sldId="263"/>
            <ac:spMk id="6" creationId="{C8082913-AFE8-40FA-BD46-EAF17AEB885D}"/>
          </ac:spMkLst>
        </pc:spChg>
        <pc:picChg chg="add mod">
          <ac:chgData name="Michaël Cloots" userId="2b975f0a-0b96-4687-96b3-62b9e8f11003" providerId="ADAL" clId="{9E1589D6-7B40-42B3-AF41-27643B5D0660}" dt="2021-06-08T07:55:51.225" v="729" actId="1076"/>
          <ac:picMkLst>
            <pc:docMk/>
            <pc:sldMk cId="2154128638" sldId="263"/>
            <ac:picMk id="7" creationId="{4EED41FA-9AD6-4AF1-80EA-2D9831D8CCD9}"/>
          </ac:picMkLst>
        </pc:picChg>
        <pc:picChg chg="add mod">
          <ac:chgData name="Michaël Cloots" userId="2b975f0a-0b96-4687-96b3-62b9e8f11003" providerId="ADAL" clId="{9E1589D6-7B40-42B3-AF41-27643B5D0660}" dt="2021-06-08T07:55:52.689" v="730" actId="1076"/>
          <ac:picMkLst>
            <pc:docMk/>
            <pc:sldMk cId="2154128638" sldId="263"/>
            <ac:picMk id="8" creationId="{7CD152BE-B1CB-4997-A331-78A69B8886C6}"/>
          </ac:picMkLst>
        </pc:picChg>
        <pc:picChg chg="add mod">
          <ac:chgData name="Michaël Cloots" userId="2b975f0a-0b96-4687-96b3-62b9e8f11003" providerId="ADAL" clId="{9E1589D6-7B40-42B3-AF41-27643B5D0660}" dt="2021-06-08T07:55:44.905" v="727" actId="1076"/>
          <ac:picMkLst>
            <pc:docMk/>
            <pc:sldMk cId="2154128638" sldId="263"/>
            <ac:picMk id="9" creationId="{0CFFDF2A-7E7C-4BC3-A688-17A867B17BF1}"/>
          </ac:picMkLst>
        </pc:picChg>
      </pc:sldChg>
      <pc:sldChg chg="addSp modSp new mod">
        <pc:chgData name="Michaël Cloots" userId="2b975f0a-0b96-4687-96b3-62b9e8f11003" providerId="ADAL" clId="{9E1589D6-7B40-42B3-AF41-27643B5D0660}" dt="2021-06-08T08:02:02.089" v="838" actId="1037"/>
        <pc:sldMkLst>
          <pc:docMk/>
          <pc:sldMk cId="3007517756" sldId="264"/>
        </pc:sldMkLst>
        <pc:spChg chg="mod">
          <ac:chgData name="Michaël Cloots" userId="2b975f0a-0b96-4687-96b3-62b9e8f11003" providerId="ADAL" clId="{9E1589D6-7B40-42B3-AF41-27643B5D0660}" dt="2021-06-08T08:00:38.306" v="821"/>
          <ac:spMkLst>
            <pc:docMk/>
            <pc:sldMk cId="3007517756" sldId="264"/>
            <ac:spMk id="2" creationId="{01DA0B97-644F-4BE5-90D2-4B6AE595BB5E}"/>
          </ac:spMkLst>
        </pc:spChg>
        <pc:spChg chg="mod">
          <ac:chgData name="Michaël Cloots" userId="2b975f0a-0b96-4687-96b3-62b9e8f11003" providerId="ADAL" clId="{9E1589D6-7B40-42B3-AF41-27643B5D0660}" dt="2021-06-08T08:00:27.798" v="818" actId="20577"/>
          <ac:spMkLst>
            <pc:docMk/>
            <pc:sldMk cId="3007517756" sldId="264"/>
            <ac:spMk id="3" creationId="{A240F2DD-30CA-40B6-AB0F-DA07350932AE}"/>
          </ac:spMkLst>
        </pc:spChg>
        <pc:graphicFrameChg chg="add mod modGraphic">
          <ac:chgData name="Michaël Cloots" userId="2b975f0a-0b96-4687-96b3-62b9e8f11003" providerId="ADAL" clId="{9E1589D6-7B40-42B3-AF41-27643B5D0660}" dt="2021-06-08T08:02:02.089" v="838" actId="1037"/>
          <ac:graphicFrameMkLst>
            <pc:docMk/>
            <pc:sldMk cId="3007517756" sldId="264"/>
            <ac:graphicFrameMk id="4" creationId="{4604B926-0E1A-464C-9B27-EF89453EE1A1}"/>
          </ac:graphicFrameMkLst>
        </pc:graphicFrameChg>
      </pc:sldChg>
      <pc:sldChg chg="addSp delSp modSp new mod modClrScheme chgLayout">
        <pc:chgData name="Michaël Cloots" userId="2b975f0a-0b96-4687-96b3-62b9e8f11003" providerId="ADAL" clId="{9E1589D6-7B40-42B3-AF41-27643B5D0660}" dt="2021-06-08T08:07:43.487" v="1117" actId="478"/>
        <pc:sldMkLst>
          <pc:docMk/>
          <pc:sldMk cId="3209425726" sldId="265"/>
        </pc:sldMkLst>
        <pc:spChg chg="del mod ord">
          <ac:chgData name="Michaël Cloots" userId="2b975f0a-0b96-4687-96b3-62b9e8f11003" providerId="ADAL" clId="{9E1589D6-7B40-42B3-AF41-27643B5D0660}" dt="2021-06-08T07:56:32.834" v="734" actId="700"/>
          <ac:spMkLst>
            <pc:docMk/>
            <pc:sldMk cId="3209425726" sldId="265"/>
            <ac:spMk id="2" creationId="{00AA4FA5-A0FF-4AF0-B407-AD72B65890CE}"/>
          </ac:spMkLst>
        </pc:spChg>
        <pc:spChg chg="del mod ord">
          <ac:chgData name="Michaël Cloots" userId="2b975f0a-0b96-4687-96b3-62b9e8f11003" providerId="ADAL" clId="{9E1589D6-7B40-42B3-AF41-27643B5D0660}" dt="2021-06-08T07:56:32.834" v="734" actId="700"/>
          <ac:spMkLst>
            <pc:docMk/>
            <pc:sldMk cId="3209425726" sldId="265"/>
            <ac:spMk id="3" creationId="{12A7A8F9-76A1-4078-AE4F-FE8B6CB21C87}"/>
          </ac:spMkLst>
        </pc:spChg>
        <pc:spChg chg="add mod ord">
          <ac:chgData name="Michaël Cloots" userId="2b975f0a-0b96-4687-96b3-62b9e8f11003" providerId="ADAL" clId="{9E1589D6-7B40-42B3-AF41-27643B5D0660}" dt="2021-06-08T07:57:17.047" v="764" actId="20577"/>
          <ac:spMkLst>
            <pc:docMk/>
            <pc:sldMk cId="3209425726" sldId="265"/>
            <ac:spMk id="4" creationId="{104EDDEA-FC75-41CC-856B-D06AC1E4E45A}"/>
          </ac:spMkLst>
        </pc:spChg>
        <pc:spChg chg="add mod ord">
          <ac:chgData name="Michaël Cloots" userId="2b975f0a-0b96-4687-96b3-62b9e8f11003" providerId="ADAL" clId="{9E1589D6-7B40-42B3-AF41-27643B5D0660}" dt="2021-06-08T07:59:22.363" v="804" actId="115"/>
          <ac:spMkLst>
            <pc:docMk/>
            <pc:sldMk cId="3209425726" sldId="265"/>
            <ac:spMk id="5" creationId="{B4006B32-7C6C-4519-83D9-901E66359A0C}"/>
          </ac:spMkLst>
        </pc:spChg>
        <pc:spChg chg="add mod ord">
          <ac:chgData name="Michaël Cloots" userId="2b975f0a-0b96-4687-96b3-62b9e8f11003" providerId="ADAL" clId="{9E1589D6-7B40-42B3-AF41-27643B5D0660}" dt="2021-06-08T07:59:20.286" v="803" actId="115"/>
          <ac:spMkLst>
            <pc:docMk/>
            <pc:sldMk cId="3209425726" sldId="265"/>
            <ac:spMk id="6" creationId="{0FE01B9B-148D-4573-846B-78D9575913C8}"/>
          </ac:spMkLst>
        </pc:spChg>
        <pc:picChg chg="add mod">
          <ac:chgData name="Michaël Cloots" userId="2b975f0a-0b96-4687-96b3-62b9e8f11003" providerId="ADAL" clId="{9E1589D6-7B40-42B3-AF41-27643B5D0660}" dt="2021-06-08T07:57:49.377" v="779" actId="1076"/>
          <ac:picMkLst>
            <pc:docMk/>
            <pc:sldMk cId="3209425726" sldId="265"/>
            <ac:picMk id="7" creationId="{B1F9B0A0-D611-43B9-812B-C041983C1E1E}"/>
          </ac:picMkLst>
        </pc:picChg>
        <pc:picChg chg="add mod">
          <ac:chgData name="Michaël Cloots" userId="2b975f0a-0b96-4687-96b3-62b9e8f11003" providerId="ADAL" clId="{9E1589D6-7B40-42B3-AF41-27643B5D0660}" dt="2021-06-08T07:57:47.881" v="778" actId="1076"/>
          <ac:picMkLst>
            <pc:docMk/>
            <pc:sldMk cId="3209425726" sldId="265"/>
            <ac:picMk id="8" creationId="{71E86A16-5685-44FD-B968-4FD0CED5C93F}"/>
          </ac:picMkLst>
        </pc:picChg>
        <pc:picChg chg="add mod">
          <ac:chgData name="Michaël Cloots" userId="2b975f0a-0b96-4687-96b3-62b9e8f11003" providerId="ADAL" clId="{9E1589D6-7B40-42B3-AF41-27643B5D0660}" dt="2021-06-08T07:57:34.769" v="773" actId="1076"/>
          <ac:picMkLst>
            <pc:docMk/>
            <pc:sldMk cId="3209425726" sldId="265"/>
            <ac:picMk id="9" creationId="{BFCEFAEA-CF2D-4F96-A14A-9103F31E4335}"/>
          </ac:picMkLst>
        </pc:picChg>
        <pc:picChg chg="add mod">
          <ac:chgData name="Michaël Cloots" userId="2b975f0a-0b96-4687-96b3-62b9e8f11003" providerId="ADAL" clId="{9E1589D6-7B40-42B3-AF41-27643B5D0660}" dt="2021-06-08T07:58:07.473" v="790" actId="1076"/>
          <ac:picMkLst>
            <pc:docMk/>
            <pc:sldMk cId="3209425726" sldId="265"/>
            <ac:picMk id="10" creationId="{95601D73-D477-458A-9C1F-15C7BF937EA1}"/>
          </ac:picMkLst>
        </pc:picChg>
        <pc:picChg chg="add mod">
          <ac:chgData name="Michaël Cloots" userId="2b975f0a-0b96-4687-96b3-62b9e8f11003" providerId="ADAL" clId="{9E1589D6-7B40-42B3-AF41-27643B5D0660}" dt="2021-06-08T07:58:59.123" v="798" actId="1076"/>
          <ac:picMkLst>
            <pc:docMk/>
            <pc:sldMk cId="3209425726" sldId="265"/>
            <ac:picMk id="11" creationId="{D9FE0A6D-D81E-46FA-A20C-00C0DB165C39}"/>
          </ac:picMkLst>
        </pc:picChg>
        <pc:picChg chg="add mod">
          <ac:chgData name="Michaël Cloots" userId="2b975f0a-0b96-4687-96b3-62b9e8f11003" providerId="ADAL" clId="{9E1589D6-7B40-42B3-AF41-27643B5D0660}" dt="2021-06-08T07:59:07.985" v="802" actId="1076"/>
          <ac:picMkLst>
            <pc:docMk/>
            <pc:sldMk cId="3209425726" sldId="265"/>
            <ac:picMk id="12" creationId="{7CF25062-FB8D-4D86-88B4-E3ABB18DE662}"/>
          </ac:picMkLst>
        </pc:picChg>
        <pc:cxnChg chg="add del mod">
          <ac:chgData name="Michaël Cloots" userId="2b975f0a-0b96-4687-96b3-62b9e8f11003" providerId="ADAL" clId="{9E1589D6-7B40-42B3-AF41-27643B5D0660}" dt="2021-06-08T08:07:43.487" v="1117" actId="478"/>
          <ac:cxnSpMkLst>
            <pc:docMk/>
            <pc:sldMk cId="3209425726" sldId="265"/>
            <ac:cxnSpMk id="14" creationId="{FB067310-92AB-4D8E-BFD8-2B9C4847077F}"/>
          </ac:cxnSpMkLst>
        </pc:cxnChg>
      </pc:sldChg>
      <pc:sldChg chg="addSp delSp modSp new mod">
        <pc:chgData name="Michaël Cloots" userId="2b975f0a-0b96-4687-96b3-62b9e8f11003" providerId="ADAL" clId="{9E1589D6-7B40-42B3-AF41-27643B5D0660}" dt="2021-06-08T08:03:10.055" v="869" actId="20577"/>
        <pc:sldMkLst>
          <pc:docMk/>
          <pc:sldMk cId="404338686" sldId="266"/>
        </pc:sldMkLst>
        <pc:spChg chg="del">
          <ac:chgData name="Michaël Cloots" userId="2b975f0a-0b96-4687-96b3-62b9e8f11003" providerId="ADAL" clId="{9E1589D6-7B40-42B3-AF41-27643B5D0660}" dt="2021-06-08T08:03:05.117" v="860"/>
          <ac:spMkLst>
            <pc:docMk/>
            <pc:sldMk cId="404338686" sldId="266"/>
            <ac:spMk id="2" creationId="{A433CB33-554D-484D-A7B8-5F12CD9B2C22}"/>
          </ac:spMkLst>
        </pc:spChg>
        <pc:spChg chg="mod">
          <ac:chgData name="Michaël Cloots" userId="2b975f0a-0b96-4687-96b3-62b9e8f11003" providerId="ADAL" clId="{9E1589D6-7B40-42B3-AF41-27643B5D0660}" dt="2021-06-08T08:02:43.159" v="857" actId="20577"/>
          <ac:spMkLst>
            <pc:docMk/>
            <pc:sldMk cId="404338686" sldId="266"/>
            <ac:spMk id="3" creationId="{473A129C-A7C6-4A44-A08A-9BF51114F5FE}"/>
          </ac:spMkLst>
        </pc:spChg>
        <pc:spChg chg="add mod">
          <ac:chgData name="Michaël Cloots" userId="2b975f0a-0b96-4687-96b3-62b9e8f11003" providerId="ADAL" clId="{9E1589D6-7B40-42B3-AF41-27643B5D0660}" dt="2021-06-08T08:03:10.055" v="869" actId="20577"/>
          <ac:spMkLst>
            <pc:docMk/>
            <pc:sldMk cId="404338686" sldId="266"/>
            <ac:spMk id="5" creationId="{B7990768-3029-44B0-B218-046E422AC0C1}"/>
          </ac:spMkLst>
        </pc:spChg>
        <pc:picChg chg="add mod">
          <ac:chgData name="Michaël Cloots" userId="2b975f0a-0b96-4687-96b3-62b9e8f11003" providerId="ADAL" clId="{9E1589D6-7B40-42B3-AF41-27643B5D0660}" dt="2021-06-08T08:02:58.603" v="859" actId="1076"/>
          <ac:picMkLst>
            <pc:docMk/>
            <pc:sldMk cId="404338686" sldId="266"/>
            <ac:picMk id="4" creationId="{79637E13-1765-4401-BC52-3EE4FE9B8C44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176536009" sldId="266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239219237" sldId="267"/>
        </pc:sldMkLst>
      </pc:sldChg>
      <pc:sldChg chg="addSp modSp new mod">
        <pc:chgData name="Michaël Cloots" userId="2b975f0a-0b96-4687-96b3-62b9e8f11003" providerId="ADAL" clId="{9E1589D6-7B40-42B3-AF41-27643B5D0660}" dt="2021-06-08T08:04:41.272" v="883" actId="1076"/>
        <pc:sldMkLst>
          <pc:docMk/>
          <pc:sldMk cId="2726606777" sldId="267"/>
        </pc:sldMkLst>
        <pc:spChg chg="mod">
          <ac:chgData name="Michaël Cloots" userId="2b975f0a-0b96-4687-96b3-62b9e8f11003" providerId="ADAL" clId="{9E1589D6-7B40-42B3-AF41-27643B5D0660}" dt="2021-06-08T08:04:29.715" v="880" actId="20577"/>
          <ac:spMkLst>
            <pc:docMk/>
            <pc:sldMk cId="2726606777" sldId="267"/>
            <ac:spMk id="3" creationId="{08405B0D-E228-4896-B08D-AE5AF7C31408}"/>
          </ac:spMkLst>
        </pc:spChg>
        <pc:picChg chg="add mod">
          <ac:chgData name="Michaël Cloots" userId="2b975f0a-0b96-4687-96b3-62b9e8f11003" providerId="ADAL" clId="{9E1589D6-7B40-42B3-AF41-27643B5D0660}" dt="2021-06-08T08:04:41.272" v="883" actId="1076"/>
          <ac:picMkLst>
            <pc:docMk/>
            <pc:sldMk cId="2726606777" sldId="267"/>
            <ac:picMk id="4" creationId="{4A2B14BB-C541-45AE-AF3D-8A14E906BC2E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717361152" sldId="268"/>
        </pc:sldMkLst>
      </pc:sldChg>
      <pc:sldChg chg="addSp modSp new mod">
        <pc:chgData name="Michaël Cloots" userId="2b975f0a-0b96-4687-96b3-62b9e8f11003" providerId="ADAL" clId="{9E1589D6-7B40-42B3-AF41-27643B5D0660}" dt="2021-06-08T08:05:07.492" v="934"/>
        <pc:sldMkLst>
          <pc:docMk/>
          <pc:sldMk cId="3821540245" sldId="268"/>
        </pc:sldMkLst>
        <pc:spChg chg="mod">
          <ac:chgData name="Michaël Cloots" userId="2b975f0a-0b96-4687-96b3-62b9e8f11003" providerId="ADAL" clId="{9E1589D6-7B40-42B3-AF41-27643B5D0660}" dt="2021-06-08T08:05:07.327" v="933" actId="20577"/>
          <ac:spMkLst>
            <pc:docMk/>
            <pc:sldMk cId="3821540245" sldId="268"/>
            <ac:spMk id="2" creationId="{5314A525-3112-48BF-B185-34DEE9BEA71E}"/>
          </ac:spMkLst>
        </pc:spChg>
        <pc:spChg chg="mod">
          <ac:chgData name="Michaël Cloots" userId="2b975f0a-0b96-4687-96b3-62b9e8f11003" providerId="ADAL" clId="{9E1589D6-7B40-42B3-AF41-27643B5D0660}" dt="2021-06-08T08:04:52.915" v="895" actId="20577"/>
          <ac:spMkLst>
            <pc:docMk/>
            <pc:sldMk cId="3821540245" sldId="268"/>
            <ac:spMk id="3" creationId="{D6A9F21F-AEC4-40C6-94EC-B0C71E931F8F}"/>
          </ac:spMkLst>
        </pc:spChg>
        <pc:picChg chg="add mod">
          <ac:chgData name="Michaël Cloots" userId="2b975f0a-0b96-4687-96b3-62b9e8f11003" providerId="ADAL" clId="{9E1589D6-7B40-42B3-AF41-27643B5D0660}" dt="2021-06-08T08:05:07.492" v="934"/>
          <ac:picMkLst>
            <pc:docMk/>
            <pc:sldMk cId="3821540245" sldId="268"/>
            <ac:picMk id="4" creationId="{F7A9ADEF-37AC-4E8F-AF3C-BFF178E8763E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345787686" sldId="269"/>
        </pc:sldMkLst>
      </pc:sldChg>
      <pc:sldChg chg="addSp modSp new mod">
        <pc:chgData name="Michaël Cloots" userId="2b975f0a-0b96-4687-96b3-62b9e8f11003" providerId="ADAL" clId="{9E1589D6-7B40-42B3-AF41-27643B5D0660}" dt="2021-06-08T08:05:32.595" v="978"/>
        <pc:sldMkLst>
          <pc:docMk/>
          <pc:sldMk cId="3063334636" sldId="269"/>
        </pc:sldMkLst>
        <pc:spChg chg="mod">
          <ac:chgData name="Michaël Cloots" userId="2b975f0a-0b96-4687-96b3-62b9e8f11003" providerId="ADAL" clId="{9E1589D6-7B40-42B3-AF41-27643B5D0660}" dt="2021-06-08T08:05:29.119" v="977" actId="20577"/>
          <ac:spMkLst>
            <pc:docMk/>
            <pc:sldMk cId="3063334636" sldId="269"/>
            <ac:spMk id="2" creationId="{FAE2DFCB-6A1F-4F4E-984E-DCBC82A4E86E}"/>
          </ac:spMkLst>
        </pc:spChg>
        <pc:spChg chg="mod">
          <ac:chgData name="Michaël Cloots" userId="2b975f0a-0b96-4687-96b3-62b9e8f11003" providerId="ADAL" clId="{9E1589D6-7B40-42B3-AF41-27643B5D0660}" dt="2021-06-08T08:05:19.593" v="941" actId="20577"/>
          <ac:spMkLst>
            <pc:docMk/>
            <pc:sldMk cId="3063334636" sldId="269"/>
            <ac:spMk id="3" creationId="{B022D645-B788-4D7C-805D-277E7EEAC87C}"/>
          </ac:spMkLst>
        </pc:spChg>
        <pc:picChg chg="add mod">
          <ac:chgData name="Michaël Cloots" userId="2b975f0a-0b96-4687-96b3-62b9e8f11003" providerId="ADAL" clId="{9E1589D6-7B40-42B3-AF41-27643B5D0660}" dt="2021-06-08T08:05:32.595" v="978"/>
          <ac:picMkLst>
            <pc:docMk/>
            <pc:sldMk cId="3063334636" sldId="269"/>
            <ac:picMk id="4" creationId="{82D05AE5-3BC3-4D82-BEE2-C5CC1992D6C8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320584133" sldId="270"/>
        </pc:sldMkLst>
      </pc:sldChg>
      <pc:sldChg chg="addSp modSp new mod">
        <pc:chgData name="Michaël Cloots" userId="2b975f0a-0b96-4687-96b3-62b9e8f11003" providerId="ADAL" clId="{9E1589D6-7B40-42B3-AF41-27643B5D0660}" dt="2021-06-08T08:06:03.225" v="1027"/>
        <pc:sldMkLst>
          <pc:docMk/>
          <pc:sldMk cId="3230569795" sldId="270"/>
        </pc:sldMkLst>
        <pc:spChg chg="mod">
          <ac:chgData name="Michaël Cloots" userId="2b975f0a-0b96-4687-96b3-62b9e8f11003" providerId="ADAL" clId="{9E1589D6-7B40-42B3-AF41-27643B5D0660}" dt="2021-06-08T08:06:03.015" v="1026" actId="20577"/>
          <ac:spMkLst>
            <pc:docMk/>
            <pc:sldMk cId="3230569795" sldId="270"/>
            <ac:spMk id="2" creationId="{256B3122-ABC0-4106-BA59-B41D934EA9AD}"/>
          </ac:spMkLst>
        </pc:spChg>
        <pc:spChg chg="mod">
          <ac:chgData name="Michaël Cloots" userId="2b975f0a-0b96-4687-96b3-62b9e8f11003" providerId="ADAL" clId="{9E1589D6-7B40-42B3-AF41-27643B5D0660}" dt="2021-06-08T08:05:48.420" v="995" actId="20577"/>
          <ac:spMkLst>
            <pc:docMk/>
            <pc:sldMk cId="3230569795" sldId="270"/>
            <ac:spMk id="3" creationId="{4FF87961-9D1E-4704-A893-96E546952F04}"/>
          </ac:spMkLst>
        </pc:spChg>
        <pc:picChg chg="add mod">
          <ac:chgData name="Michaël Cloots" userId="2b975f0a-0b96-4687-96b3-62b9e8f11003" providerId="ADAL" clId="{9E1589D6-7B40-42B3-AF41-27643B5D0660}" dt="2021-06-08T08:06:03.225" v="1027"/>
          <ac:picMkLst>
            <pc:docMk/>
            <pc:sldMk cId="3230569795" sldId="270"/>
            <ac:picMk id="4" creationId="{0A0D154B-1729-4824-8518-300FF000C937}"/>
          </ac:picMkLst>
        </pc:picChg>
      </pc:sldChg>
      <pc:sldChg chg="addSp modSp new mod">
        <pc:chgData name="Michaël Cloots" userId="2b975f0a-0b96-4687-96b3-62b9e8f11003" providerId="ADAL" clId="{9E1589D6-7B40-42B3-AF41-27643B5D0660}" dt="2021-06-08T08:06:27.315" v="1080"/>
        <pc:sldMkLst>
          <pc:docMk/>
          <pc:sldMk cId="929777235" sldId="271"/>
        </pc:sldMkLst>
        <pc:spChg chg="mod">
          <ac:chgData name="Michaël Cloots" userId="2b975f0a-0b96-4687-96b3-62b9e8f11003" providerId="ADAL" clId="{9E1589D6-7B40-42B3-AF41-27643B5D0660}" dt="2021-06-08T08:06:24.896" v="1079" actId="20577"/>
          <ac:spMkLst>
            <pc:docMk/>
            <pc:sldMk cId="929777235" sldId="271"/>
            <ac:spMk id="2" creationId="{EC77CFDD-64D9-43DA-9A7C-6E765B335482}"/>
          </ac:spMkLst>
        </pc:spChg>
        <pc:spChg chg="mod">
          <ac:chgData name="Michaël Cloots" userId="2b975f0a-0b96-4687-96b3-62b9e8f11003" providerId="ADAL" clId="{9E1589D6-7B40-42B3-AF41-27643B5D0660}" dt="2021-06-08T08:06:15.172" v="1048" actId="20577"/>
          <ac:spMkLst>
            <pc:docMk/>
            <pc:sldMk cId="929777235" sldId="271"/>
            <ac:spMk id="3" creationId="{99D31EE2-0ECA-4EB2-919C-629019B3709E}"/>
          </ac:spMkLst>
        </pc:spChg>
        <pc:picChg chg="add mod">
          <ac:chgData name="Michaël Cloots" userId="2b975f0a-0b96-4687-96b3-62b9e8f11003" providerId="ADAL" clId="{9E1589D6-7B40-42B3-AF41-27643B5D0660}" dt="2021-06-08T08:06:27.315" v="1080"/>
          <ac:picMkLst>
            <pc:docMk/>
            <pc:sldMk cId="929777235" sldId="271"/>
            <ac:picMk id="4" creationId="{D40DC865-8729-4FE1-898C-56E91A24A898}"/>
          </ac:picMkLst>
        </pc:picChg>
      </pc:sldChg>
      <pc:sldChg chg="addSp delSp modSp new mod modClrScheme chgLayout">
        <pc:chgData name="Michaël Cloots" userId="2b975f0a-0b96-4687-96b3-62b9e8f11003" providerId="ADAL" clId="{9E1589D6-7B40-42B3-AF41-27643B5D0660}" dt="2021-06-08T08:07:36.074" v="1116" actId="1076"/>
        <pc:sldMkLst>
          <pc:docMk/>
          <pc:sldMk cId="1392970947" sldId="272"/>
        </pc:sldMkLst>
        <pc:spChg chg="del mod ord">
          <ac:chgData name="Michaël Cloots" userId="2b975f0a-0b96-4687-96b3-62b9e8f11003" providerId="ADAL" clId="{9E1589D6-7B40-42B3-AF41-27643B5D0660}" dt="2021-06-08T08:06:44.850" v="1082" actId="700"/>
          <ac:spMkLst>
            <pc:docMk/>
            <pc:sldMk cId="1392970947" sldId="272"/>
            <ac:spMk id="2" creationId="{C6192F06-1D9A-4B39-8C83-49D87BDF6A7A}"/>
          </ac:spMkLst>
        </pc:spChg>
        <pc:spChg chg="del mod ord">
          <ac:chgData name="Michaël Cloots" userId="2b975f0a-0b96-4687-96b3-62b9e8f11003" providerId="ADAL" clId="{9E1589D6-7B40-42B3-AF41-27643B5D0660}" dt="2021-06-08T08:06:44.850" v="1082" actId="700"/>
          <ac:spMkLst>
            <pc:docMk/>
            <pc:sldMk cId="1392970947" sldId="272"/>
            <ac:spMk id="3" creationId="{8B70927E-0D1E-44F8-8EDD-EF2851568DDC}"/>
          </ac:spMkLst>
        </pc:spChg>
        <pc:spChg chg="add mod ord">
          <ac:chgData name="Michaël Cloots" userId="2b975f0a-0b96-4687-96b3-62b9e8f11003" providerId="ADAL" clId="{9E1589D6-7B40-42B3-AF41-27643B5D0660}" dt="2021-06-08T08:06:47.795" v="1087" actId="20577"/>
          <ac:spMkLst>
            <pc:docMk/>
            <pc:sldMk cId="1392970947" sldId="272"/>
            <ac:spMk id="4" creationId="{DEB921D0-61D9-41DF-9FB3-4AC6C0C70D9F}"/>
          </ac:spMkLst>
        </pc:spChg>
        <pc:spChg chg="add mod ord">
          <ac:chgData name="Michaël Cloots" userId="2b975f0a-0b96-4687-96b3-62b9e8f11003" providerId="ADAL" clId="{9E1589D6-7B40-42B3-AF41-27643B5D0660}" dt="2021-06-08T08:07:30.847" v="1113" actId="20577"/>
          <ac:spMkLst>
            <pc:docMk/>
            <pc:sldMk cId="1392970947" sldId="272"/>
            <ac:spMk id="5" creationId="{AAB11D73-9CFB-4D55-A70E-EA509412A887}"/>
          </ac:spMkLst>
        </pc:spChg>
        <pc:spChg chg="add mod ord">
          <ac:chgData name="Michaël Cloots" userId="2b975f0a-0b96-4687-96b3-62b9e8f11003" providerId="ADAL" clId="{9E1589D6-7B40-42B3-AF41-27643B5D0660}" dt="2021-06-08T08:07:11.260" v="1104" actId="20577"/>
          <ac:spMkLst>
            <pc:docMk/>
            <pc:sldMk cId="1392970947" sldId="272"/>
            <ac:spMk id="6" creationId="{4AAAACF2-4BB9-40A8-A11B-6AB214E89A22}"/>
          </ac:spMkLst>
        </pc:spChg>
        <pc:picChg chg="add del mod">
          <ac:chgData name="Michaël Cloots" userId="2b975f0a-0b96-4687-96b3-62b9e8f11003" providerId="ADAL" clId="{9E1589D6-7B40-42B3-AF41-27643B5D0660}" dt="2021-06-08T08:07:08.870" v="1102"/>
          <ac:picMkLst>
            <pc:docMk/>
            <pc:sldMk cId="1392970947" sldId="272"/>
            <ac:picMk id="7" creationId="{258B3E71-57D8-4675-B510-9988BA6F0716}"/>
          </ac:picMkLst>
        </pc:picChg>
        <pc:picChg chg="add mod">
          <ac:chgData name="Michaël Cloots" userId="2b975f0a-0b96-4687-96b3-62b9e8f11003" providerId="ADAL" clId="{9E1589D6-7B40-42B3-AF41-27643B5D0660}" dt="2021-06-08T08:07:21.217" v="1109" actId="1076"/>
          <ac:picMkLst>
            <pc:docMk/>
            <pc:sldMk cId="1392970947" sldId="272"/>
            <ac:picMk id="8" creationId="{4476D005-6FE9-498C-AB32-7651B0F05570}"/>
          </ac:picMkLst>
        </pc:picChg>
        <pc:picChg chg="add mod">
          <ac:chgData name="Michaël Cloots" userId="2b975f0a-0b96-4687-96b3-62b9e8f11003" providerId="ADAL" clId="{9E1589D6-7B40-42B3-AF41-27643B5D0660}" dt="2021-06-08T08:07:25.122" v="1112" actId="1076"/>
          <ac:picMkLst>
            <pc:docMk/>
            <pc:sldMk cId="1392970947" sldId="272"/>
            <ac:picMk id="9" creationId="{B2E14876-6BB2-4649-AA5E-C6EAF6E37BAC}"/>
          </ac:picMkLst>
        </pc:picChg>
        <pc:picChg chg="add mod">
          <ac:chgData name="Michaël Cloots" userId="2b975f0a-0b96-4687-96b3-62b9e8f11003" providerId="ADAL" clId="{9E1589D6-7B40-42B3-AF41-27643B5D0660}" dt="2021-06-08T08:07:36.074" v="1116" actId="1076"/>
          <ac:picMkLst>
            <pc:docMk/>
            <pc:sldMk cId="1392970947" sldId="272"/>
            <ac:picMk id="10" creationId="{DD1F7E9D-C66F-4B72-95AF-5F0BDA638F2D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500371762" sldId="272"/>
        </pc:sldMkLst>
      </pc:sldChg>
      <pc:sldChg chg="modSp new mod">
        <pc:chgData name="Michaël Cloots" userId="2b975f0a-0b96-4687-96b3-62b9e8f11003" providerId="ADAL" clId="{9E1589D6-7B40-42B3-AF41-27643B5D0660}" dt="2021-06-08T08:11:31.334" v="1379" actId="20577"/>
        <pc:sldMkLst>
          <pc:docMk/>
          <pc:sldMk cId="2744250134" sldId="273"/>
        </pc:sldMkLst>
        <pc:spChg chg="mod">
          <ac:chgData name="Michaël Cloots" userId="2b975f0a-0b96-4687-96b3-62b9e8f11003" providerId="ADAL" clId="{9E1589D6-7B40-42B3-AF41-27643B5D0660}" dt="2021-06-08T08:11:31.334" v="1379" actId="20577"/>
          <ac:spMkLst>
            <pc:docMk/>
            <pc:sldMk cId="2744250134" sldId="273"/>
            <ac:spMk id="2" creationId="{333CC308-502A-44F9-95B9-730FF52BFB34}"/>
          </ac:spMkLst>
        </pc:spChg>
        <pc:spChg chg="mod">
          <ac:chgData name="Michaël Cloots" userId="2b975f0a-0b96-4687-96b3-62b9e8f11003" providerId="ADAL" clId="{9E1589D6-7B40-42B3-AF41-27643B5D0660}" dt="2021-06-08T08:10:22.983" v="1152" actId="20577"/>
          <ac:spMkLst>
            <pc:docMk/>
            <pc:sldMk cId="2744250134" sldId="273"/>
            <ac:spMk id="3" creationId="{9AEA3DB6-ABA6-4084-AFCD-4A597B9CC398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714178738" sldId="273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718267811" sldId="274"/>
        </pc:sldMkLst>
      </pc:sldChg>
      <pc:sldChg chg="addSp modSp new mod">
        <pc:chgData name="Michaël Cloots" userId="2b975f0a-0b96-4687-96b3-62b9e8f11003" providerId="ADAL" clId="{9E1589D6-7B40-42B3-AF41-27643B5D0660}" dt="2021-06-08T08:12:47.825" v="1457" actId="1076"/>
        <pc:sldMkLst>
          <pc:docMk/>
          <pc:sldMk cId="948923615" sldId="274"/>
        </pc:sldMkLst>
        <pc:spChg chg="mod">
          <ac:chgData name="Michaël Cloots" userId="2b975f0a-0b96-4687-96b3-62b9e8f11003" providerId="ADAL" clId="{9E1589D6-7B40-42B3-AF41-27643B5D0660}" dt="2021-06-08T08:12:00.544" v="1397"/>
          <ac:spMkLst>
            <pc:docMk/>
            <pc:sldMk cId="948923615" sldId="274"/>
            <ac:spMk id="2" creationId="{8FC679B0-C772-4F17-AB74-529E87FFA933}"/>
          </ac:spMkLst>
        </pc:spChg>
        <pc:spChg chg="mod">
          <ac:chgData name="Michaël Cloots" userId="2b975f0a-0b96-4687-96b3-62b9e8f11003" providerId="ADAL" clId="{9E1589D6-7B40-42B3-AF41-27643B5D0660}" dt="2021-06-08T08:11:55.317" v="1395" actId="20577"/>
          <ac:spMkLst>
            <pc:docMk/>
            <pc:sldMk cId="948923615" sldId="274"/>
            <ac:spMk id="3" creationId="{201EDFD8-D6E1-4464-A2AA-54E9F083DFAA}"/>
          </ac:spMkLst>
        </pc:spChg>
        <pc:graphicFrameChg chg="add mod modGraphic">
          <ac:chgData name="Michaël Cloots" userId="2b975f0a-0b96-4687-96b3-62b9e8f11003" providerId="ADAL" clId="{9E1589D6-7B40-42B3-AF41-27643B5D0660}" dt="2021-06-08T08:12:47.825" v="1457" actId="1076"/>
          <ac:graphicFrameMkLst>
            <pc:docMk/>
            <pc:sldMk cId="948923615" sldId="274"/>
            <ac:graphicFrameMk id="4" creationId="{4D1D7048-CFFC-459E-8743-AA1260270AF4}"/>
          </ac:graphicFrameMkLst>
        </pc:graphicFrameChg>
        <pc:graphicFrameChg chg="add mod modGraphic">
          <ac:chgData name="Michaël Cloots" userId="2b975f0a-0b96-4687-96b3-62b9e8f11003" providerId="ADAL" clId="{9E1589D6-7B40-42B3-AF41-27643B5D0660}" dt="2021-06-08T08:12:43.801" v="1456" actId="20577"/>
          <ac:graphicFrameMkLst>
            <pc:docMk/>
            <pc:sldMk cId="948923615" sldId="274"/>
            <ac:graphicFrameMk id="5" creationId="{1AEDD022-778B-4211-8A9F-259E1B6A63AD}"/>
          </ac:graphicFrameMkLst>
        </pc:graphicFrameChg>
      </pc:sldChg>
      <pc:sldChg chg="addSp delSp modSp new mod modClrScheme chgLayout">
        <pc:chgData name="Michaël Cloots" userId="2b975f0a-0b96-4687-96b3-62b9e8f11003" providerId="ADAL" clId="{9E1589D6-7B40-42B3-AF41-27643B5D0660}" dt="2021-06-08T08:15:02.496" v="1476" actId="1076"/>
        <pc:sldMkLst>
          <pc:docMk/>
          <pc:sldMk cId="3702487580" sldId="275"/>
        </pc:sldMkLst>
        <pc:spChg chg="del mod ord">
          <ac:chgData name="Michaël Cloots" userId="2b975f0a-0b96-4687-96b3-62b9e8f11003" providerId="ADAL" clId="{9E1589D6-7B40-42B3-AF41-27643B5D0660}" dt="2021-06-08T08:14:39.774" v="1459" actId="700"/>
          <ac:spMkLst>
            <pc:docMk/>
            <pc:sldMk cId="3702487580" sldId="275"/>
            <ac:spMk id="2" creationId="{F8FFA10E-D775-4541-8E3A-704399DA41BF}"/>
          </ac:spMkLst>
        </pc:spChg>
        <pc:spChg chg="del mod ord">
          <ac:chgData name="Michaël Cloots" userId="2b975f0a-0b96-4687-96b3-62b9e8f11003" providerId="ADAL" clId="{9E1589D6-7B40-42B3-AF41-27643B5D0660}" dt="2021-06-08T08:14:39.774" v="1459" actId="700"/>
          <ac:spMkLst>
            <pc:docMk/>
            <pc:sldMk cId="3702487580" sldId="275"/>
            <ac:spMk id="3" creationId="{5C681A36-8D3E-4D3E-8FF1-651B7AD2E513}"/>
          </ac:spMkLst>
        </pc:spChg>
        <pc:spChg chg="del">
          <ac:chgData name="Michaël Cloots" userId="2b975f0a-0b96-4687-96b3-62b9e8f11003" providerId="ADAL" clId="{9E1589D6-7B40-42B3-AF41-27643B5D0660}" dt="2021-06-08T08:14:39.774" v="1459" actId="700"/>
          <ac:spMkLst>
            <pc:docMk/>
            <pc:sldMk cId="3702487580" sldId="275"/>
            <ac:spMk id="4" creationId="{266F7F4C-583A-4BC6-8AE8-2EAA86332175}"/>
          </ac:spMkLst>
        </pc:spChg>
        <pc:spChg chg="add mod ord">
          <ac:chgData name="Michaël Cloots" userId="2b975f0a-0b96-4687-96b3-62b9e8f11003" providerId="ADAL" clId="{9E1589D6-7B40-42B3-AF41-27643B5D0660}" dt="2021-06-08T08:14:42.494" v="1468" actId="20577"/>
          <ac:spMkLst>
            <pc:docMk/>
            <pc:sldMk cId="3702487580" sldId="275"/>
            <ac:spMk id="5" creationId="{D212C1EC-923A-4B6C-A17C-DD7A1D30A017}"/>
          </ac:spMkLst>
        </pc:spChg>
        <pc:spChg chg="add mod ord">
          <ac:chgData name="Michaël Cloots" userId="2b975f0a-0b96-4687-96b3-62b9e8f11003" providerId="ADAL" clId="{9E1589D6-7B40-42B3-AF41-27643B5D0660}" dt="2021-06-08T08:15:01.001" v="1475" actId="20577"/>
          <ac:spMkLst>
            <pc:docMk/>
            <pc:sldMk cId="3702487580" sldId="275"/>
            <ac:spMk id="6" creationId="{650C3892-B329-4A90-B401-DD5985D090DC}"/>
          </ac:spMkLst>
        </pc:spChg>
        <pc:picChg chg="add mod">
          <ac:chgData name="Michaël Cloots" userId="2b975f0a-0b96-4687-96b3-62b9e8f11003" providerId="ADAL" clId="{9E1589D6-7B40-42B3-AF41-27643B5D0660}" dt="2021-06-08T08:15:02.496" v="1476" actId="1076"/>
          <ac:picMkLst>
            <pc:docMk/>
            <pc:sldMk cId="3702487580" sldId="275"/>
            <ac:picMk id="7" creationId="{280D3A20-F1A9-4FEC-BBA2-5D9C338948E6}"/>
          </ac:picMkLst>
        </pc:picChg>
      </pc:sldChg>
      <pc:sldChg chg="addSp modSp new mod">
        <pc:chgData name="Michaël Cloots" userId="2b975f0a-0b96-4687-96b3-62b9e8f11003" providerId="ADAL" clId="{9E1589D6-7B40-42B3-AF41-27643B5D0660}" dt="2021-06-08T08:15:35.619" v="1491"/>
        <pc:sldMkLst>
          <pc:docMk/>
          <pc:sldMk cId="1700609276" sldId="276"/>
        </pc:sldMkLst>
        <pc:spChg chg="mod">
          <ac:chgData name="Michaël Cloots" userId="2b975f0a-0b96-4687-96b3-62b9e8f11003" providerId="ADAL" clId="{9E1589D6-7B40-42B3-AF41-27643B5D0660}" dt="2021-06-08T08:15:33.159" v="1490" actId="20577"/>
          <ac:spMkLst>
            <pc:docMk/>
            <pc:sldMk cId="1700609276" sldId="276"/>
            <ac:spMk id="2" creationId="{8B60305F-02A0-4668-8A71-955CC122D121}"/>
          </ac:spMkLst>
        </pc:spChg>
        <pc:spChg chg="mod">
          <ac:chgData name="Michaël Cloots" userId="2b975f0a-0b96-4687-96b3-62b9e8f11003" providerId="ADAL" clId="{9E1589D6-7B40-42B3-AF41-27643B5D0660}" dt="2021-06-08T08:15:25.359" v="1486" actId="20577"/>
          <ac:spMkLst>
            <pc:docMk/>
            <pc:sldMk cId="1700609276" sldId="276"/>
            <ac:spMk id="3" creationId="{EE7DA2FA-CDA9-40BD-B18A-C1082B42C1F1}"/>
          </ac:spMkLst>
        </pc:spChg>
        <pc:picChg chg="add mod">
          <ac:chgData name="Michaël Cloots" userId="2b975f0a-0b96-4687-96b3-62b9e8f11003" providerId="ADAL" clId="{9E1589D6-7B40-42B3-AF41-27643B5D0660}" dt="2021-06-08T08:15:35.619" v="1491"/>
          <ac:picMkLst>
            <pc:docMk/>
            <pc:sldMk cId="1700609276" sldId="276"/>
            <ac:picMk id="4" creationId="{FBC3D3ED-605C-4AB7-9CC0-EBCD53B3F25F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586525674" sldId="276"/>
        </pc:sldMkLst>
      </pc:sldChg>
      <pc:sldChg chg="addSp modSp new mod">
        <pc:chgData name="Michaël Cloots" userId="2b975f0a-0b96-4687-96b3-62b9e8f11003" providerId="ADAL" clId="{9E1589D6-7B40-42B3-AF41-27643B5D0660}" dt="2021-06-08T08:16:08.292" v="1523" actId="1035"/>
        <pc:sldMkLst>
          <pc:docMk/>
          <pc:sldMk cId="432255030" sldId="277"/>
        </pc:sldMkLst>
        <pc:spChg chg="mod">
          <ac:chgData name="Michaël Cloots" userId="2b975f0a-0b96-4687-96b3-62b9e8f11003" providerId="ADAL" clId="{9E1589D6-7B40-42B3-AF41-27643B5D0660}" dt="2021-06-08T08:15:57.221" v="1510" actId="20577"/>
          <ac:spMkLst>
            <pc:docMk/>
            <pc:sldMk cId="432255030" sldId="277"/>
            <ac:spMk id="3" creationId="{BFB318A9-DD54-4E9F-BA8A-BB8C885E0FDA}"/>
          </ac:spMkLst>
        </pc:spChg>
        <pc:picChg chg="add mod">
          <ac:chgData name="Michaël Cloots" userId="2b975f0a-0b96-4687-96b3-62b9e8f11003" providerId="ADAL" clId="{9E1589D6-7B40-42B3-AF41-27643B5D0660}" dt="2021-06-08T08:16:08.292" v="1523" actId="1035"/>
          <ac:picMkLst>
            <pc:docMk/>
            <pc:sldMk cId="432255030" sldId="277"/>
            <ac:picMk id="4" creationId="{B980332C-5DE1-4A0C-9AC1-49C1A5F3D7FD}"/>
          </ac:picMkLst>
        </pc:picChg>
        <pc:picChg chg="add mod">
          <ac:chgData name="Michaël Cloots" userId="2b975f0a-0b96-4687-96b3-62b9e8f11003" providerId="ADAL" clId="{9E1589D6-7B40-42B3-AF41-27643B5D0660}" dt="2021-06-08T08:16:08.292" v="1523" actId="1035"/>
          <ac:picMkLst>
            <pc:docMk/>
            <pc:sldMk cId="432255030" sldId="277"/>
            <ac:picMk id="5" creationId="{AF5E09BB-AFAF-4C7F-AA76-6A2D2C32C051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863225011" sldId="277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41133359" sldId="278"/>
        </pc:sldMkLst>
      </pc:sldChg>
      <pc:sldChg chg="addSp modSp new mod">
        <pc:chgData name="Michaël Cloots" userId="2b975f0a-0b96-4687-96b3-62b9e8f11003" providerId="ADAL" clId="{9E1589D6-7B40-42B3-AF41-27643B5D0660}" dt="2021-06-08T08:18:43.010" v="1566" actId="113"/>
        <pc:sldMkLst>
          <pc:docMk/>
          <pc:sldMk cId="2959511042" sldId="278"/>
        </pc:sldMkLst>
        <pc:spChg chg="mod">
          <ac:chgData name="Michaël Cloots" userId="2b975f0a-0b96-4687-96b3-62b9e8f11003" providerId="ADAL" clId="{9E1589D6-7B40-42B3-AF41-27643B5D0660}" dt="2021-06-08T08:18:43.010" v="1566" actId="113"/>
          <ac:spMkLst>
            <pc:docMk/>
            <pc:sldMk cId="2959511042" sldId="278"/>
            <ac:spMk id="2" creationId="{EA49CFF0-77CE-42A4-A6F6-053D8298E823}"/>
          </ac:spMkLst>
        </pc:spChg>
        <pc:spChg chg="mod">
          <ac:chgData name="Michaël Cloots" userId="2b975f0a-0b96-4687-96b3-62b9e8f11003" providerId="ADAL" clId="{9E1589D6-7B40-42B3-AF41-27643B5D0660}" dt="2021-06-08T08:17:48.541" v="1556" actId="20577"/>
          <ac:spMkLst>
            <pc:docMk/>
            <pc:sldMk cId="2959511042" sldId="278"/>
            <ac:spMk id="3" creationId="{0BF66F48-58F8-47B8-9691-7238CE1D14B2}"/>
          </ac:spMkLst>
        </pc:spChg>
        <pc:picChg chg="add mod">
          <ac:chgData name="Michaël Cloots" userId="2b975f0a-0b96-4687-96b3-62b9e8f11003" providerId="ADAL" clId="{9E1589D6-7B40-42B3-AF41-27643B5D0660}" dt="2021-06-08T08:18:23.369" v="1560"/>
          <ac:picMkLst>
            <pc:docMk/>
            <pc:sldMk cId="2959511042" sldId="278"/>
            <ac:picMk id="4" creationId="{643FD69E-BF34-43CE-A1BB-FAD5F95670A8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79617111" sldId="279"/>
        </pc:sldMkLst>
      </pc:sldChg>
      <pc:sldChg chg="modSp new mod">
        <pc:chgData name="Michaël Cloots" userId="2b975f0a-0b96-4687-96b3-62b9e8f11003" providerId="ADAL" clId="{9E1589D6-7B40-42B3-AF41-27643B5D0660}" dt="2021-06-08T08:19:35.051" v="1592" actId="255"/>
        <pc:sldMkLst>
          <pc:docMk/>
          <pc:sldMk cId="1023783672" sldId="279"/>
        </pc:sldMkLst>
        <pc:spChg chg="mod">
          <ac:chgData name="Michaël Cloots" userId="2b975f0a-0b96-4687-96b3-62b9e8f11003" providerId="ADAL" clId="{9E1589D6-7B40-42B3-AF41-27643B5D0660}" dt="2021-06-08T08:19:35.051" v="1592" actId="255"/>
          <ac:spMkLst>
            <pc:docMk/>
            <pc:sldMk cId="1023783672" sldId="279"/>
            <ac:spMk id="2" creationId="{8F71B0D5-8ADB-49F6-A8E6-5600EB059A8F}"/>
          </ac:spMkLst>
        </pc:spChg>
        <pc:spChg chg="mod">
          <ac:chgData name="Michaël Cloots" userId="2b975f0a-0b96-4687-96b3-62b9e8f11003" providerId="ADAL" clId="{9E1589D6-7B40-42B3-AF41-27643B5D0660}" dt="2021-06-08T08:19:09.598" v="1586" actId="20577"/>
          <ac:spMkLst>
            <pc:docMk/>
            <pc:sldMk cId="1023783672" sldId="279"/>
            <ac:spMk id="3" creationId="{2D66A9D9-6E1C-4B7E-A93C-CF8D374DBB9B}"/>
          </ac:spMkLst>
        </pc:spChg>
      </pc:sldChg>
      <pc:sldChg chg="modSp new mod">
        <pc:chgData name="Michaël Cloots" userId="2b975f0a-0b96-4687-96b3-62b9e8f11003" providerId="ADAL" clId="{9E1589D6-7B40-42B3-AF41-27643B5D0660}" dt="2021-06-08T08:23:40.256" v="1680" actId="20577"/>
        <pc:sldMkLst>
          <pc:docMk/>
          <pc:sldMk cId="1155231811" sldId="280"/>
        </pc:sldMkLst>
        <pc:spChg chg="mod">
          <ac:chgData name="Michaël Cloots" userId="2b975f0a-0b96-4687-96b3-62b9e8f11003" providerId="ADAL" clId="{9E1589D6-7B40-42B3-AF41-27643B5D0660}" dt="2021-06-08T08:23:40.256" v="1680" actId="20577"/>
          <ac:spMkLst>
            <pc:docMk/>
            <pc:sldMk cId="1155231811" sldId="280"/>
            <ac:spMk id="2" creationId="{20A834B2-0A59-4CCE-8432-BE9970EA0D0B}"/>
          </ac:spMkLst>
        </pc:spChg>
        <pc:spChg chg="mod">
          <ac:chgData name="Michaël Cloots" userId="2b975f0a-0b96-4687-96b3-62b9e8f11003" providerId="ADAL" clId="{9E1589D6-7B40-42B3-AF41-27643B5D0660}" dt="2021-06-08T08:20:56.577" v="1612" actId="20577"/>
          <ac:spMkLst>
            <pc:docMk/>
            <pc:sldMk cId="1155231811" sldId="280"/>
            <ac:spMk id="3" creationId="{D0D562E5-36EE-492B-A889-A7ADB228A58A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060509581" sldId="280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8:22:16.468" v="1670" actId="120"/>
        <pc:sldMkLst>
          <pc:docMk/>
          <pc:sldMk cId="974680156" sldId="281"/>
        </pc:sldMkLst>
        <pc:spChg chg="del">
          <ac:chgData name="Michaël Cloots" userId="2b975f0a-0b96-4687-96b3-62b9e8f11003" providerId="ADAL" clId="{9E1589D6-7B40-42B3-AF41-27643B5D0660}" dt="2021-06-08T08:21:17.103" v="1614" actId="700"/>
          <ac:spMkLst>
            <pc:docMk/>
            <pc:sldMk cId="974680156" sldId="281"/>
            <ac:spMk id="2" creationId="{4EFF1809-5E80-4151-B374-A24FA52599AC}"/>
          </ac:spMkLst>
        </pc:spChg>
        <pc:spChg chg="del mod ord">
          <ac:chgData name="Michaël Cloots" userId="2b975f0a-0b96-4687-96b3-62b9e8f11003" providerId="ADAL" clId="{9E1589D6-7B40-42B3-AF41-27643B5D0660}" dt="2021-06-08T08:21:17.103" v="1614" actId="700"/>
          <ac:spMkLst>
            <pc:docMk/>
            <pc:sldMk cId="974680156" sldId="281"/>
            <ac:spMk id="3" creationId="{29490150-4195-4EEA-B595-929058D95D1A}"/>
          </ac:spMkLst>
        </pc:spChg>
        <pc:spChg chg="add mod ord">
          <ac:chgData name="Michaël Cloots" userId="2b975f0a-0b96-4687-96b3-62b9e8f11003" providerId="ADAL" clId="{9E1589D6-7B40-42B3-AF41-27643B5D0660}" dt="2021-06-08T08:22:16.468" v="1670" actId="120"/>
          <ac:spMkLst>
            <pc:docMk/>
            <pc:sldMk cId="974680156" sldId="281"/>
            <ac:spMk id="4" creationId="{8D8DC1FB-2A64-4557-B916-CA370064F44B}"/>
          </ac:spMkLst>
        </pc:spChg>
        <pc:spChg chg="add del mod ord">
          <ac:chgData name="Michaël Cloots" userId="2b975f0a-0b96-4687-96b3-62b9e8f11003" providerId="ADAL" clId="{9E1589D6-7B40-42B3-AF41-27643B5D0660}" dt="2021-06-08T08:21:55.718" v="1664" actId="700"/>
          <ac:spMkLst>
            <pc:docMk/>
            <pc:sldMk cId="974680156" sldId="281"/>
            <ac:spMk id="5" creationId="{A261ACDE-D0E6-4E9E-A1D5-48EF750A3C8D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932052736" sldId="281"/>
        </pc:sldMkLst>
      </pc:sldChg>
      <pc:sldChg chg="addSp modSp new mod">
        <pc:chgData name="Michaël Cloots" userId="2b975f0a-0b96-4687-96b3-62b9e8f11003" providerId="ADAL" clId="{9E1589D6-7B40-42B3-AF41-27643B5D0660}" dt="2021-06-08T08:23:51.779" v="1695"/>
        <pc:sldMkLst>
          <pc:docMk/>
          <pc:sldMk cId="2343842156" sldId="282"/>
        </pc:sldMkLst>
        <pc:spChg chg="mod">
          <ac:chgData name="Michaël Cloots" userId="2b975f0a-0b96-4687-96b3-62b9e8f11003" providerId="ADAL" clId="{9E1589D6-7B40-42B3-AF41-27643B5D0660}" dt="2021-06-08T08:23:48.553" v="1694" actId="20577"/>
          <ac:spMkLst>
            <pc:docMk/>
            <pc:sldMk cId="2343842156" sldId="282"/>
            <ac:spMk id="3" creationId="{24EB34D2-8B0D-460E-A04D-5D4FA170C205}"/>
          </ac:spMkLst>
        </pc:spChg>
        <pc:picChg chg="add mod">
          <ac:chgData name="Michaël Cloots" userId="2b975f0a-0b96-4687-96b3-62b9e8f11003" providerId="ADAL" clId="{9E1589D6-7B40-42B3-AF41-27643B5D0660}" dt="2021-06-08T08:23:51.779" v="1695"/>
          <ac:picMkLst>
            <pc:docMk/>
            <pc:sldMk cId="2343842156" sldId="282"/>
            <ac:picMk id="4" creationId="{5EF9A3F8-3BFA-46A7-8DA7-14AC916CABB3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405153476" sldId="282"/>
        </pc:sldMkLst>
      </pc:sldChg>
      <pc:sldChg chg="addSp modSp new mod">
        <pc:chgData name="Michaël Cloots" userId="2b975f0a-0b96-4687-96b3-62b9e8f11003" providerId="ADAL" clId="{9E1589D6-7B40-42B3-AF41-27643B5D0660}" dt="2021-06-08T08:24:14.245" v="1709"/>
        <pc:sldMkLst>
          <pc:docMk/>
          <pc:sldMk cId="3873383320" sldId="283"/>
        </pc:sldMkLst>
        <pc:spChg chg="mod">
          <ac:chgData name="Michaël Cloots" userId="2b975f0a-0b96-4687-96b3-62b9e8f11003" providerId="ADAL" clId="{9E1589D6-7B40-42B3-AF41-27643B5D0660}" dt="2021-06-08T08:24:09.286" v="1708"/>
          <ac:spMkLst>
            <pc:docMk/>
            <pc:sldMk cId="3873383320" sldId="283"/>
            <ac:spMk id="2" creationId="{DD562AF5-8F55-472E-9774-E4881AA962CF}"/>
          </ac:spMkLst>
        </pc:spChg>
        <pc:spChg chg="mod">
          <ac:chgData name="Michaël Cloots" userId="2b975f0a-0b96-4687-96b3-62b9e8f11003" providerId="ADAL" clId="{9E1589D6-7B40-42B3-AF41-27643B5D0660}" dt="2021-06-08T08:24:05.849" v="1707" actId="20577"/>
          <ac:spMkLst>
            <pc:docMk/>
            <pc:sldMk cId="3873383320" sldId="283"/>
            <ac:spMk id="3" creationId="{7B0B33A2-3F12-43BB-A027-679DE1BF8527}"/>
          </ac:spMkLst>
        </pc:spChg>
        <pc:picChg chg="add mod">
          <ac:chgData name="Michaël Cloots" userId="2b975f0a-0b96-4687-96b3-62b9e8f11003" providerId="ADAL" clId="{9E1589D6-7B40-42B3-AF41-27643B5D0660}" dt="2021-06-08T08:24:14.245" v="1709"/>
          <ac:picMkLst>
            <pc:docMk/>
            <pc:sldMk cId="3873383320" sldId="283"/>
            <ac:picMk id="4" creationId="{D6BAEBCD-5957-414D-AD19-7BC4A83911B8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135252230" sldId="283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725597418" sldId="284"/>
        </pc:sldMkLst>
      </pc:sldChg>
      <pc:sldChg chg="addSp modSp new mod">
        <pc:chgData name="Michaël Cloots" userId="2b975f0a-0b96-4687-96b3-62b9e8f11003" providerId="ADAL" clId="{9E1589D6-7B40-42B3-AF41-27643B5D0660}" dt="2021-06-08T08:25:03.639" v="1734" actId="113"/>
        <pc:sldMkLst>
          <pc:docMk/>
          <pc:sldMk cId="4270777805" sldId="284"/>
        </pc:sldMkLst>
        <pc:spChg chg="mod">
          <ac:chgData name="Michaël Cloots" userId="2b975f0a-0b96-4687-96b3-62b9e8f11003" providerId="ADAL" clId="{9E1589D6-7B40-42B3-AF41-27643B5D0660}" dt="2021-06-08T08:25:03.639" v="1734" actId="113"/>
          <ac:spMkLst>
            <pc:docMk/>
            <pc:sldMk cId="4270777805" sldId="284"/>
            <ac:spMk id="2" creationId="{6868E391-4804-479F-B496-53E98511BA38}"/>
          </ac:spMkLst>
        </pc:spChg>
        <pc:spChg chg="mod">
          <ac:chgData name="Michaël Cloots" userId="2b975f0a-0b96-4687-96b3-62b9e8f11003" providerId="ADAL" clId="{9E1589D6-7B40-42B3-AF41-27643B5D0660}" dt="2021-06-08T08:24:31.607" v="1728" actId="20577"/>
          <ac:spMkLst>
            <pc:docMk/>
            <pc:sldMk cId="4270777805" sldId="284"/>
            <ac:spMk id="3" creationId="{CA32FE8B-8A00-4933-9976-AF546656E5C3}"/>
          </ac:spMkLst>
        </pc:spChg>
        <pc:picChg chg="add mod">
          <ac:chgData name="Michaël Cloots" userId="2b975f0a-0b96-4687-96b3-62b9e8f11003" providerId="ADAL" clId="{9E1589D6-7B40-42B3-AF41-27643B5D0660}" dt="2021-06-08T08:24:43.472" v="1733" actId="1076"/>
          <ac:picMkLst>
            <pc:docMk/>
            <pc:sldMk cId="4270777805" sldId="284"/>
            <ac:picMk id="4" creationId="{ED9FD16B-BA84-47A3-87CF-A7018E1C8FC6}"/>
          </ac:picMkLst>
        </pc:picChg>
      </pc:sldChg>
      <pc:sldChg chg="addSp modSp new mod">
        <pc:chgData name="Michaël Cloots" userId="2b975f0a-0b96-4687-96b3-62b9e8f11003" providerId="ADAL" clId="{9E1589D6-7B40-42B3-AF41-27643B5D0660}" dt="2021-06-08T08:26:05.416" v="1761" actId="113"/>
        <pc:sldMkLst>
          <pc:docMk/>
          <pc:sldMk cId="966491835" sldId="285"/>
        </pc:sldMkLst>
        <pc:spChg chg="mod">
          <ac:chgData name="Michaël Cloots" userId="2b975f0a-0b96-4687-96b3-62b9e8f11003" providerId="ADAL" clId="{9E1589D6-7B40-42B3-AF41-27643B5D0660}" dt="2021-06-08T08:26:05.416" v="1761" actId="113"/>
          <ac:spMkLst>
            <pc:docMk/>
            <pc:sldMk cId="966491835" sldId="285"/>
            <ac:spMk id="2" creationId="{0E1A1E6D-8538-4201-B398-042540610331}"/>
          </ac:spMkLst>
        </pc:spChg>
        <pc:spChg chg="mod">
          <ac:chgData name="Michaël Cloots" userId="2b975f0a-0b96-4687-96b3-62b9e8f11003" providerId="ADAL" clId="{9E1589D6-7B40-42B3-AF41-27643B5D0660}" dt="2021-06-08T08:25:20.438" v="1751" actId="20577"/>
          <ac:spMkLst>
            <pc:docMk/>
            <pc:sldMk cId="966491835" sldId="285"/>
            <ac:spMk id="3" creationId="{DDA087D0-E4B0-49F2-8411-61ED5501731C}"/>
          </ac:spMkLst>
        </pc:spChg>
        <pc:spChg chg="add mod">
          <ac:chgData name="Michaël Cloots" userId="2b975f0a-0b96-4687-96b3-62b9e8f11003" providerId="ADAL" clId="{9E1589D6-7B40-42B3-AF41-27643B5D0660}" dt="2021-06-08T08:25:58.353" v="1760" actId="1076"/>
          <ac:spMkLst>
            <pc:docMk/>
            <pc:sldMk cId="966491835" sldId="285"/>
            <ac:spMk id="4" creationId="{9F10D27C-E6AD-4EF2-8723-8893DA210738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043979919" sldId="285"/>
        </pc:sldMkLst>
      </pc:sldChg>
      <pc:sldChg chg="modSp new mod">
        <pc:chgData name="Michaël Cloots" userId="2b975f0a-0b96-4687-96b3-62b9e8f11003" providerId="ADAL" clId="{9E1589D6-7B40-42B3-AF41-27643B5D0660}" dt="2021-06-08T08:29:23.720" v="1779"/>
        <pc:sldMkLst>
          <pc:docMk/>
          <pc:sldMk cId="2732473022" sldId="286"/>
        </pc:sldMkLst>
        <pc:spChg chg="mod">
          <ac:chgData name="Michaël Cloots" userId="2b975f0a-0b96-4687-96b3-62b9e8f11003" providerId="ADAL" clId="{9E1589D6-7B40-42B3-AF41-27643B5D0660}" dt="2021-06-08T08:29:23.720" v="1779"/>
          <ac:spMkLst>
            <pc:docMk/>
            <pc:sldMk cId="2732473022" sldId="286"/>
            <ac:spMk id="2" creationId="{8FE4188F-4B36-45E4-AAD4-3543448CFA7C}"/>
          </ac:spMkLst>
        </pc:spChg>
        <pc:spChg chg="mod">
          <ac:chgData name="Michaël Cloots" userId="2b975f0a-0b96-4687-96b3-62b9e8f11003" providerId="ADAL" clId="{9E1589D6-7B40-42B3-AF41-27643B5D0660}" dt="2021-06-08T08:29:20.140" v="1778" actId="20577"/>
          <ac:spMkLst>
            <pc:docMk/>
            <pc:sldMk cId="2732473022" sldId="286"/>
            <ac:spMk id="3" creationId="{6DBC36C1-05FF-4E02-80D3-6FC933BABFE3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256772791" sldId="286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232172950" sldId="287"/>
        </pc:sldMkLst>
      </pc:sldChg>
      <pc:sldChg chg="addSp modSp new mod">
        <pc:chgData name="Michaël Cloots" userId="2b975f0a-0b96-4687-96b3-62b9e8f11003" providerId="ADAL" clId="{9E1589D6-7B40-42B3-AF41-27643B5D0660}" dt="2021-06-08T08:30:21.594" v="1806" actId="1076"/>
        <pc:sldMkLst>
          <pc:docMk/>
          <pc:sldMk cId="4214821497" sldId="287"/>
        </pc:sldMkLst>
        <pc:spChg chg="mod">
          <ac:chgData name="Michaël Cloots" userId="2b975f0a-0b96-4687-96b3-62b9e8f11003" providerId="ADAL" clId="{9E1589D6-7B40-42B3-AF41-27643B5D0660}" dt="2021-06-08T08:29:45.974" v="1798" actId="20577"/>
          <ac:spMkLst>
            <pc:docMk/>
            <pc:sldMk cId="4214821497" sldId="287"/>
            <ac:spMk id="3" creationId="{9F20C9F5-DF58-41A7-8FFB-6F9768390DDF}"/>
          </ac:spMkLst>
        </pc:spChg>
        <pc:graphicFrameChg chg="add mod modGraphic">
          <ac:chgData name="Michaël Cloots" userId="2b975f0a-0b96-4687-96b3-62b9e8f11003" providerId="ADAL" clId="{9E1589D6-7B40-42B3-AF41-27643B5D0660}" dt="2021-06-08T08:30:21.594" v="1806" actId="1076"/>
          <ac:graphicFrameMkLst>
            <pc:docMk/>
            <pc:sldMk cId="4214821497" sldId="287"/>
            <ac:graphicFrameMk id="4" creationId="{E562CBC1-B9A2-467B-A9D8-8C32E8DC0077}"/>
          </ac:graphicFrameMkLst>
        </pc:graphicFrameChg>
      </pc:sldChg>
      <pc:sldChg chg="addSp delSp modSp new mod modClrScheme chgLayout">
        <pc:chgData name="Michaël Cloots" userId="2b975f0a-0b96-4687-96b3-62b9e8f11003" providerId="ADAL" clId="{9E1589D6-7B40-42B3-AF41-27643B5D0660}" dt="2021-06-08T08:31:47.604" v="1839" actId="20577"/>
        <pc:sldMkLst>
          <pc:docMk/>
          <pc:sldMk cId="715430508" sldId="288"/>
        </pc:sldMkLst>
        <pc:spChg chg="del mod ord">
          <ac:chgData name="Michaël Cloots" userId="2b975f0a-0b96-4687-96b3-62b9e8f11003" providerId="ADAL" clId="{9E1589D6-7B40-42B3-AF41-27643B5D0660}" dt="2021-06-08T08:30:58.608" v="1824" actId="700"/>
          <ac:spMkLst>
            <pc:docMk/>
            <pc:sldMk cId="715430508" sldId="288"/>
            <ac:spMk id="2" creationId="{C5A92331-3755-45FA-AA48-EB58741162AB}"/>
          </ac:spMkLst>
        </pc:spChg>
        <pc:spChg chg="mod ord">
          <ac:chgData name="Michaël Cloots" userId="2b975f0a-0b96-4687-96b3-62b9e8f11003" providerId="ADAL" clId="{9E1589D6-7B40-42B3-AF41-27643B5D0660}" dt="2021-06-08T08:30:58.608" v="1824" actId="700"/>
          <ac:spMkLst>
            <pc:docMk/>
            <pc:sldMk cId="715430508" sldId="288"/>
            <ac:spMk id="3" creationId="{D50D13EF-A94A-404B-B6AE-62A1F556C465}"/>
          </ac:spMkLst>
        </pc:spChg>
        <pc:spChg chg="add mod ord">
          <ac:chgData name="Michaël Cloots" userId="2b975f0a-0b96-4687-96b3-62b9e8f11003" providerId="ADAL" clId="{9E1589D6-7B40-42B3-AF41-27643B5D0660}" dt="2021-06-08T08:31:47.604" v="1839" actId="20577"/>
          <ac:spMkLst>
            <pc:docMk/>
            <pc:sldMk cId="715430508" sldId="288"/>
            <ac:spMk id="4" creationId="{5710CDB2-A484-4988-A109-88D25FB82D9B}"/>
          </ac:spMkLst>
        </pc:spChg>
        <pc:spChg chg="add mod ord">
          <ac:chgData name="Michaël Cloots" userId="2b975f0a-0b96-4687-96b3-62b9e8f11003" providerId="ADAL" clId="{9E1589D6-7B40-42B3-AF41-27643B5D0660}" dt="2021-06-08T08:30:58.608" v="1824" actId="700"/>
          <ac:spMkLst>
            <pc:docMk/>
            <pc:sldMk cId="715430508" sldId="288"/>
            <ac:spMk id="5" creationId="{F4FEC5E2-3EF7-4D55-920D-D61AA85CF042}"/>
          </ac:spMkLst>
        </pc:spChg>
        <pc:picChg chg="add mod">
          <ac:chgData name="Michaël Cloots" userId="2b975f0a-0b96-4687-96b3-62b9e8f11003" providerId="ADAL" clId="{9E1589D6-7B40-42B3-AF41-27643B5D0660}" dt="2021-06-08T08:31:23.613" v="1829" actId="1076"/>
          <ac:picMkLst>
            <pc:docMk/>
            <pc:sldMk cId="715430508" sldId="288"/>
            <ac:picMk id="6" creationId="{438BE832-D441-4EA8-A269-4ED092D48F4F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978630103" sldId="288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8:32:22.642" v="1854" actId="20577"/>
        <pc:sldMkLst>
          <pc:docMk/>
          <pc:sldMk cId="2826767693" sldId="289"/>
        </pc:sldMkLst>
        <pc:spChg chg="mod ord">
          <ac:chgData name="Michaël Cloots" userId="2b975f0a-0b96-4687-96b3-62b9e8f11003" providerId="ADAL" clId="{9E1589D6-7B40-42B3-AF41-27643B5D0660}" dt="2021-06-08T08:32:06.486" v="1848" actId="700"/>
          <ac:spMkLst>
            <pc:docMk/>
            <pc:sldMk cId="2826767693" sldId="289"/>
            <ac:spMk id="2" creationId="{FB7620EB-A7A0-4308-9E98-D727D60E6F13}"/>
          </ac:spMkLst>
        </pc:spChg>
        <pc:spChg chg="del mod ord">
          <ac:chgData name="Michaël Cloots" userId="2b975f0a-0b96-4687-96b3-62b9e8f11003" providerId="ADAL" clId="{9E1589D6-7B40-42B3-AF41-27643B5D0660}" dt="2021-06-08T08:32:06.486" v="1848" actId="700"/>
          <ac:spMkLst>
            <pc:docMk/>
            <pc:sldMk cId="2826767693" sldId="289"/>
            <ac:spMk id="3" creationId="{618F7A56-1E70-4BA7-AE6B-5DE1F4756183}"/>
          </ac:spMkLst>
        </pc:spChg>
        <pc:spChg chg="del">
          <ac:chgData name="Michaël Cloots" userId="2b975f0a-0b96-4687-96b3-62b9e8f11003" providerId="ADAL" clId="{9E1589D6-7B40-42B3-AF41-27643B5D0660}" dt="2021-06-08T08:32:06.486" v="1848" actId="700"/>
          <ac:spMkLst>
            <pc:docMk/>
            <pc:sldMk cId="2826767693" sldId="289"/>
            <ac:spMk id="4" creationId="{65394641-7532-4896-BC1A-AE31B3C3500E}"/>
          </ac:spMkLst>
        </pc:spChg>
        <pc:spChg chg="add mod ord">
          <ac:chgData name="Michaël Cloots" userId="2b975f0a-0b96-4687-96b3-62b9e8f11003" providerId="ADAL" clId="{9E1589D6-7B40-42B3-AF41-27643B5D0660}" dt="2021-06-08T08:32:22.642" v="1854" actId="20577"/>
          <ac:spMkLst>
            <pc:docMk/>
            <pc:sldMk cId="2826767693" sldId="289"/>
            <ac:spMk id="5" creationId="{A3D03341-9DC4-4C72-97A6-F3AD3E6C08D9}"/>
          </ac:spMkLst>
        </pc:spChg>
        <pc:picChg chg="add mod">
          <ac:chgData name="Michaël Cloots" userId="2b975f0a-0b96-4687-96b3-62b9e8f11003" providerId="ADAL" clId="{9E1589D6-7B40-42B3-AF41-27643B5D0660}" dt="2021-06-08T08:32:18.890" v="1853" actId="1076"/>
          <ac:picMkLst>
            <pc:docMk/>
            <pc:sldMk cId="2826767693" sldId="289"/>
            <ac:picMk id="6" creationId="{9FC15664-6E05-453F-953B-9B20337893A2}"/>
          </ac:picMkLst>
        </pc:picChg>
      </pc:sldChg>
      <pc:sldChg chg="addSp modSp new mod">
        <pc:chgData name="Michaël Cloots" userId="2b975f0a-0b96-4687-96b3-62b9e8f11003" providerId="ADAL" clId="{9E1589D6-7B40-42B3-AF41-27643B5D0660}" dt="2021-06-08T08:40:15.787" v="2022" actId="14100"/>
        <pc:sldMkLst>
          <pc:docMk/>
          <pc:sldMk cId="102094260" sldId="290"/>
        </pc:sldMkLst>
        <pc:spChg chg="mod">
          <ac:chgData name="Michaël Cloots" userId="2b975f0a-0b96-4687-96b3-62b9e8f11003" providerId="ADAL" clId="{9E1589D6-7B40-42B3-AF41-27643B5D0660}" dt="2021-06-08T08:33:38.480" v="1874" actId="12"/>
          <ac:spMkLst>
            <pc:docMk/>
            <pc:sldMk cId="102094260" sldId="290"/>
            <ac:spMk id="2" creationId="{FAE14440-FAE8-4E66-9005-47D60D506C8F}"/>
          </ac:spMkLst>
        </pc:spChg>
        <pc:spChg chg="mod">
          <ac:chgData name="Michaël Cloots" userId="2b975f0a-0b96-4687-96b3-62b9e8f11003" providerId="ADAL" clId="{9E1589D6-7B40-42B3-AF41-27643B5D0660}" dt="2021-06-08T08:33:32.077" v="1872" actId="20577"/>
          <ac:spMkLst>
            <pc:docMk/>
            <pc:sldMk cId="102094260" sldId="290"/>
            <ac:spMk id="3" creationId="{67BB766C-B450-4B57-A8A9-A6D20E4D262A}"/>
          </ac:spMkLst>
        </pc:spChg>
        <pc:spChg chg="add mod">
          <ac:chgData name="Michaël Cloots" userId="2b975f0a-0b96-4687-96b3-62b9e8f11003" providerId="ADAL" clId="{9E1589D6-7B40-42B3-AF41-27643B5D0660}" dt="2021-06-08T08:40:15.787" v="2022" actId="14100"/>
          <ac:spMkLst>
            <pc:docMk/>
            <pc:sldMk cId="102094260" sldId="290"/>
            <ac:spMk id="4" creationId="{BF27D4D3-C8DD-4D85-8B44-CC2650F0E0AA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65232512" sldId="290"/>
        </pc:sldMkLst>
      </pc:sldChg>
      <pc:sldChg chg="addSp modSp new mod">
        <pc:chgData name="Michaël Cloots" userId="2b975f0a-0b96-4687-96b3-62b9e8f11003" providerId="ADAL" clId="{9E1589D6-7B40-42B3-AF41-27643B5D0660}" dt="2021-06-08T08:34:29.087" v="1888"/>
        <pc:sldMkLst>
          <pc:docMk/>
          <pc:sldMk cId="1192770691" sldId="291"/>
        </pc:sldMkLst>
        <pc:spChg chg="mod">
          <ac:chgData name="Michaël Cloots" userId="2b975f0a-0b96-4687-96b3-62b9e8f11003" providerId="ADAL" clId="{9E1589D6-7B40-42B3-AF41-27643B5D0660}" dt="2021-06-08T08:34:28.502" v="1887" actId="20577"/>
          <ac:spMkLst>
            <pc:docMk/>
            <pc:sldMk cId="1192770691" sldId="291"/>
            <ac:spMk id="2" creationId="{ABCDE781-2242-4EFE-8819-F1A634CFF8CA}"/>
          </ac:spMkLst>
        </pc:spChg>
        <pc:spChg chg="mod">
          <ac:chgData name="Michaël Cloots" userId="2b975f0a-0b96-4687-96b3-62b9e8f11003" providerId="ADAL" clId="{9E1589D6-7B40-42B3-AF41-27643B5D0660}" dt="2021-06-08T08:34:15.773" v="1883" actId="20577"/>
          <ac:spMkLst>
            <pc:docMk/>
            <pc:sldMk cId="1192770691" sldId="291"/>
            <ac:spMk id="3" creationId="{6D7F4CDC-034E-4E2E-B27B-A895F0D7A6FE}"/>
          </ac:spMkLst>
        </pc:spChg>
        <pc:picChg chg="add mod">
          <ac:chgData name="Michaël Cloots" userId="2b975f0a-0b96-4687-96b3-62b9e8f11003" providerId="ADAL" clId="{9E1589D6-7B40-42B3-AF41-27643B5D0660}" dt="2021-06-08T08:34:29.087" v="1888"/>
          <ac:picMkLst>
            <pc:docMk/>
            <pc:sldMk cId="1192770691" sldId="291"/>
            <ac:picMk id="4" creationId="{0D217C5B-6C76-4CBB-A42B-E283C1B18BD6}"/>
          </ac:picMkLst>
        </pc:picChg>
        <pc:picChg chg="add mod">
          <ac:chgData name="Michaël Cloots" userId="2b975f0a-0b96-4687-96b3-62b9e8f11003" providerId="ADAL" clId="{9E1589D6-7B40-42B3-AF41-27643B5D0660}" dt="2021-06-08T08:34:29.087" v="1888"/>
          <ac:picMkLst>
            <pc:docMk/>
            <pc:sldMk cId="1192770691" sldId="291"/>
            <ac:picMk id="5" creationId="{E17E0BA6-FCB4-4D27-91AD-BFD560555A4E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770783326" sldId="291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221687239" sldId="292"/>
        </pc:sldMkLst>
      </pc:sldChg>
      <pc:sldChg chg="modSp new mod">
        <pc:chgData name="Michaël Cloots" userId="2b975f0a-0b96-4687-96b3-62b9e8f11003" providerId="ADAL" clId="{9E1589D6-7B40-42B3-AF41-27643B5D0660}" dt="2021-06-08T08:35:22.012" v="1910" actId="15"/>
        <pc:sldMkLst>
          <pc:docMk/>
          <pc:sldMk cId="2951455031" sldId="292"/>
        </pc:sldMkLst>
        <pc:spChg chg="mod">
          <ac:chgData name="Michaël Cloots" userId="2b975f0a-0b96-4687-96b3-62b9e8f11003" providerId="ADAL" clId="{9E1589D6-7B40-42B3-AF41-27643B5D0660}" dt="2021-06-08T08:35:22.012" v="1910" actId="15"/>
          <ac:spMkLst>
            <pc:docMk/>
            <pc:sldMk cId="2951455031" sldId="292"/>
            <ac:spMk id="2" creationId="{25022D5B-0368-4AA1-A2B3-EDEBF61EAB41}"/>
          </ac:spMkLst>
        </pc:spChg>
        <pc:spChg chg="mod">
          <ac:chgData name="Michaël Cloots" userId="2b975f0a-0b96-4687-96b3-62b9e8f11003" providerId="ADAL" clId="{9E1589D6-7B40-42B3-AF41-27643B5D0660}" dt="2021-06-08T08:35:03.550" v="1905" actId="20577"/>
          <ac:spMkLst>
            <pc:docMk/>
            <pc:sldMk cId="2951455031" sldId="292"/>
            <ac:spMk id="3" creationId="{F7A2665F-84E8-44F3-B804-751342322F3C}"/>
          </ac:spMkLst>
        </pc:spChg>
      </pc:sldChg>
      <pc:sldChg chg="addSp modSp new mod">
        <pc:chgData name="Michaël Cloots" userId="2b975f0a-0b96-4687-96b3-62b9e8f11003" providerId="ADAL" clId="{9E1589D6-7B40-42B3-AF41-27643B5D0660}" dt="2021-06-08T08:35:53.086" v="1928" actId="1036"/>
        <pc:sldMkLst>
          <pc:docMk/>
          <pc:sldMk cId="3324753312" sldId="293"/>
        </pc:sldMkLst>
        <pc:spChg chg="mod">
          <ac:chgData name="Michaël Cloots" userId="2b975f0a-0b96-4687-96b3-62b9e8f11003" providerId="ADAL" clId="{9E1589D6-7B40-42B3-AF41-27643B5D0660}" dt="2021-06-08T08:35:47.375" v="1922" actId="20577"/>
          <ac:spMkLst>
            <pc:docMk/>
            <pc:sldMk cId="3324753312" sldId="293"/>
            <ac:spMk id="3" creationId="{C90DED4C-2123-41FB-A6D0-335B7634A84C}"/>
          </ac:spMkLst>
        </pc:spChg>
        <pc:picChg chg="add mod">
          <ac:chgData name="Michaël Cloots" userId="2b975f0a-0b96-4687-96b3-62b9e8f11003" providerId="ADAL" clId="{9E1589D6-7B40-42B3-AF41-27643B5D0660}" dt="2021-06-08T08:35:53.086" v="1928" actId="1036"/>
          <ac:picMkLst>
            <pc:docMk/>
            <pc:sldMk cId="3324753312" sldId="293"/>
            <ac:picMk id="4" creationId="{4211AD9C-DFA2-4F6D-9799-0707EAAFE12F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412045553" sldId="293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160860284" sldId="294"/>
        </pc:sldMkLst>
      </pc:sldChg>
      <pc:sldChg chg="modSp new mod">
        <pc:chgData name="Michaël Cloots" userId="2b975f0a-0b96-4687-96b3-62b9e8f11003" providerId="ADAL" clId="{9E1589D6-7B40-42B3-AF41-27643B5D0660}" dt="2021-06-08T08:37:55.768" v="1952" actId="113"/>
        <pc:sldMkLst>
          <pc:docMk/>
          <pc:sldMk cId="1205031911" sldId="294"/>
        </pc:sldMkLst>
        <pc:spChg chg="mod">
          <ac:chgData name="Michaël Cloots" userId="2b975f0a-0b96-4687-96b3-62b9e8f11003" providerId="ADAL" clId="{9E1589D6-7B40-42B3-AF41-27643B5D0660}" dt="2021-06-08T08:37:55.768" v="1952" actId="113"/>
          <ac:spMkLst>
            <pc:docMk/>
            <pc:sldMk cId="1205031911" sldId="294"/>
            <ac:spMk id="2" creationId="{93A0AF6C-9623-4FF4-AA4B-B8029752389E}"/>
          </ac:spMkLst>
        </pc:spChg>
        <pc:spChg chg="mod">
          <ac:chgData name="Michaël Cloots" userId="2b975f0a-0b96-4687-96b3-62b9e8f11003" providerId="ADAL" clId="{9E1589D6-7B40-42B3-AF41-27643B5D0660}" dt="2021-06-08T08:36:20.570" v="1948" actId="20577"/>
          <ac:spMkLst>
            <pc:docMk/>
            <pc:sldMk cId="1205031911" sldId="294"/>
            <ac:spMk id="3" creationId="{E1EF1219-2CA3-42C6-B44C-44E71156632D}"/>
          </ac:spMkLst>
        </pc:spChg>
      </pc:sldChg>
      <pc:sldChg chg="addSp delSp modSp new mod">
        <pc:chgData name="Michaël Cloots" userId="2b975f0a-0b96-4687-96b3-62b9e8f11003" providerId="ADAL" clId="{9E1589D6-7B40-42B3-AF41-27643B5D0660}" dt="2021-06-08T08:39:16.153" v="1994" actId="14100"/>
        <pc:sldMkLst>
          <pc:docMk/>
          <pc:sldMk cId="739271233" sldId="295"/>
        </pc:sldMkLst>
        <pc:spChg chg="add del mod">
          <ac:chgData name="Michaël Cloots" userId="2b975f0a-0b96-4687-96b3-62b9e8f11003" providerId="ADAL" clId="{9E1589D6-7B40-42B3-AF41-27643B5D0660}" dt="2021-06-08T08:39:12.999" v="1993" actId="20577"/>
          <ac:spMkLst>
            <pc:docMk/>
            <pc:sldMk cId="739271233" sldId="295"/>
            <ac:spMk id="2" creationId="{2D8423C5-C948-4B28-B82C-86F8C82E16B4}"/>
          </ac:spMkLst>
        </pc:spChg>
        <pc:spChg chg="mod">
          <ac:chgData name="Michaël Cloots" userId="2b975f0a-0b96-4687-96b3-62b9e8f11003" providerId="ADAL" clId="{9E1589D6-7B40-42B3-AF41-27643B5D0660}" dt="2021-06-08T08:38:16.383" v="1974" actId="20577"/>
          <ac:spMkLst>
            <pc:docMk/>
            <pc:sldMk cId="739271233" sldId="295"/>
            <ac:spMk id="3" creationId="{15738A12-A407-47A8-8F0D-0B7551ED89EC}"/>
          </ac:spMkLst>
        </pc:spChg>
        <pc:spChg chg="add del mod">
          <ac:chgData name="Michaël Cloots" userId="2b975f0a-0b96-4687-96b3-62b9e8f11003" providerId="ADAL" clId="{9E1589D6-7B40-42B3-AF41-27643B5D0660}" dt="2021-06-08T08:38:32.130" v="1979"/>
          <ac:spMkLst>
            <pc:docMk/>
            <pc:sldMk cId="739271233" sldId="295"/>
            <ac:spMk id="4" creationId="{65FBD8C8-C627-4C20-BB8E-362B658AE014}"/>
          </ac:spMkLst>
        </pc:spChg>
        <pc:picChg chg="add mod">
          <ac:chgData name="Michaël Cloots" userId="2b975f0a-0b96-4687-96b3-62b9e8f11003" providerId="ADAL" clId="{9E1589D6-7B40-42B3-AF41-27643B5D0660}" dt="2021-06-08T08:39:16.153" v="1994" actId="14100"/>
          <ac:picMkLst>
            <pc:docMk/>
            <pc:sldMk cId="739271233" sldId="295"/>
            <ac:picMk id="6" creationId="{C2EBB734-2DA5-48FB-8ED4-0340E9BE12BC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3331648900" sldId="296"/>
        </pc:sldMkLst>
      </pc:sldChg>
      <pc:sldChg chg="addSp modSp new mod">
        <pc:chgData name="Michaël Cloots" userId="2b975f0a-0b96-4687-96b3-62b9e8f11003" providerId="ADAL" clId="{9E1589D6-7B40-42B3-AF41-27643B5D0660}" dt="2021-06-08T08:39:51.281" v="2020" actId="1076"/>
        <pc:sldMkLst>
          <pc:docMk/>
          <pc:sldMk cId="3807926106" sldId="296"/>
        </pc:sldMkLst>
        <pc:spChg chg="mod">
          <ac:chgData name="Michaël Cloots" userId="2b975f0a-0b96-4687-96b3-62b9e8f11003" providerId="ADAL" clId="{9E1589D6-7B40-42B3-AF41-27643B5D0660}" dt="2021-06-08T08:39:44.647" v="2018" actId="20577"/>
          <ac:spMkLst>
            <pc:docMk/>
            <pc:sldMk cId="3807926106" sldId="296"/>
            <ac:spMk id="3" creationId="{D80B993F-31F8-4A30-8C01-DF8C5367F84A}"/>
          </ac:spMkLst>
        </pc:spChg>
        <pc:picChg chg="add mod">
          <ac:chgData name="Michaël Cloots" userId="2b975f0a-0b96-4687-96b3-62b9e8f11003" providerId="ADAL" clId="{9E1589D6-7B40-42B3-AF41-27643B5D0660}" dt="2021-06-08T08:39:51.281" v="2020" actId="1076"/>
          <ac:picMkLst>
            <pc:docMk/>
            <pc:sldMk cId="3807926106" sldId="296"/>
            <ac:picMk id="4" creationId="{8DEDACB6-053D-406C-A7DB-05EA6CC5395E}"/>
          </ac:picMkLst>
        </pc:picChg>
        <pc:picChg chg="add mod">
          <ac:chgData name="Michaël Cloots" userId="2b975f0a-0b96-4687-96b3-62b9e8f11003" providerId="ADAL" clId="{9E1589D6-7B40-42B3-AF41-27643B5D0660}" dt="2021-06-08T08:39:51.281" v="2020" actId="1076"/>
          <ac:picMkLst>
            <pc:docMk/>
            <pc:sldMk cId="3807926106" sldId="296"/>
            <ac:picMk id="5" creationId="{9D57383C-0007-4649-A497-E8BA400A5B1B}"/>
          </ac:picMkLst>
        </pc:picChg>
        <pc:picChg chg="add mod">
          <ac:chgData name="Michaël Cloots" userId="2b975f0a-0b96-4687-96b3-62b9e8f11003" providerId="ADAL" clId="{9E1589D6-7B40-42B3-AF41-27643B5D0660}" dt="2021-06-08T08:39:51.281" v="2020" actId="1076"/>
          <ac:picMkLst>
            <pc:docMk/>
            <pc:sldMk cId="3807926106" sldId="296"/>
            <ac:picMk id="6" creationId="{F33CC241-4EF9-4AAE-A21F-3CB6BE91558A}"/>
          </ac:picMkLst>
        </pc:picChg>
      </pc:sldChg>
      <pc:sldChg chg="modSp new mod">
        <pc:chgData name="Michaël Cloots" userId="2b975f0a-0b96-4687-96b3-62b9e8f11003" providerId="ADAL" clId="{9E1589D6-7B40-42B3-AF41-27643B5D0660}" dt="2021-06-08T08:40:38.811" v="2034" actId="12"/>
        <pc:sldMkLst>
          <pc:docMk/>
          <pc:sldMk cId="3461714457" sldId="297"/>
        </pc:sldMkLst>
        <pc:spChg chg="mod">
          <ac:chgData name="Michaël Cloots" userId="2b975f0a-0b96-4687-96b3-62b9e8f11003" providerId="ADAL" clId="{9E1589D6-7B40-42B3-AF41-27643B5D0660}" dt="2021-06-08T08:40:38.811" v="2034" actId="12"/>
          <ac:spMkLst>
            <pc:docMk/>
            <pc:sldMk cId="3461714457" sldId="297"/>
            <ac:spMk id="2" creationId="{F0F1FEB9-F2C8-4AC5-98BF-D880022B2D34}"/>
          </ac:spMkLst>
        </pc:spChg>
        <pc:spChg chg="mod">
          <ac:chgData name="Michaël Cloots" userId="2b975f0a-0b96-4687-96b3-62b9e8f11003" providerId="ADAL" clId="{9E1589D6-7B40-42B3-AF41-27643B5D0660}" dt="2021-06-08T08:40:32.803" v="2032" actId="20577"/>
          <ac:spMkLst>
            <pc:docMk/>
            <pc:sldMk cId="3461714457" sldId="297"/>
            <ac:spMk id="3" creationId="{1A05283F-7792-4655-9A4E-1DC02AF0039B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4273270129" sldId="297"/>
        </pc:sldMkLst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206687517" sldId="298"/>
        </pc:sldMkLst>
      </pc:sldChg>
      <pc:sldChg chg="addSp modSp new mod">
        <pc:chgData name="Michaël Cloots" userId="2b975f0a-0b96-4687-96b3-62b9e8f11003" providerId="ADAL" clId="{9E1589D6-7B40-42B3-AF41-27643B5D0660}" dt="2021-06-08T08:40:57.096" v="2046" actId="1076"/>
        <pc:sldMkLst>
          <pc:docMk/>
          <pc:sldMk cId="3469193790" sldId="298"/>
        </pc:sldMkLst>
        <pc:spChg chg="mod">
          <ac:chgData name="Michaël Cloots" userId="2b975f0a-0b96-4687-96b3-62b9e8f11003" providerId="ADAL" clId="{9E1589D6-7B40-42B3-AF41-27643B5D0660}" dt="2021-06-08T08:40:51.093" v="2044" actId="20577"/>
          <ac:spMkLst>
            <pc:docMk/>
            <pc:sldMk cId="3469193790" sldId="298"/>
            <ac:spMk id="3" creationId="{C37C95B5-7735-4CED-BC7F-F4EFDB554936}"/>
          </ac:spMkLst>
        </pc:spChg>
        <pc:picChg chg="add mod">
          <ac:chgData name="Michaël Cloots" userId="2b975f0a-0b96-4687-96b3-62b9e8f11003" providerId="ADAL" clId="{9E1589D6-7B40-42B3-AF41-27643B5D0660}" dt="2021-06-08T08:40:57.096" v="2046" actId="1076"/>
          <ac:picMkLst>
            <pc:docMk/>
            <pc:sldMk cId="3469193790" sldId="298"/>
            <ac:picMk id="4" creationId="{F22DA9D1-6256-4E3E-AA43-81103606642A}"/>
          </ac:picMkLst>
        </pc:picChg>
        <pc:picChg chg="add mod">
          <ac:chgData name="Michaël Cloots" userId="2b975f0a-0b96-4687-96b3-62b9e8f11003" providerId="ADAL" clId="{9E1589D6-7B40-42B3-AF41-27643B5D0660}" dt="2021-06-08T08:40:57.096" v="2046" actId="1076"/>
          <ac:picMkLst>
            <pc:docMk/>
            <pc:sldMk cId="3469193790" sldId="298"/>
            <ac:picMk id="5" creationId="{E493072E-4C5B-4C2A-A9A3-484C537E7406}"/>
          </ac:picMkLst>
        </pc:pic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1325872355" sldId="299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8:41:36.126" v="2082" actId="20577"/>
        <pc:sldMkLst>
          <pc:docMk/>
          <pc:sldMk cId="2501294687" sldId="299"/>
        </pc:sldMkLst>
        <pc:spChg chg="del mod ord">
          <ac:chgData name="Michaël Cloots" userId="2b975f0a-0b96-4687-96b3-62b9e8f11003" providerId="ADAL" clId="{9E1589D6-7B40-42B3-AF41-27643B5D0660}" dt="2021-06-08T08:41:25.985" v="2048" actId="700"/>
          <ac:spMkLst>
            <pc:docMk/>
            <pc:sldMk cId="2501294687" sldId="299"/>
            <ac:spMk id="2" creationId="{3AC2A2FC-AB78-450D-AB9F-0B81C7AFC50E}"/>
          </ac:spMkLst>
        </pc:spChg>
        <pc:spChg chg="del mod ord">
          <ac:chgData name="Michaël Cloots" userId="2b975f0a-0b96-4687-96b3-62b9e8f11003" providerId="ADAL" clId="{9E1589D6-7B40-42B3-AF41-27643B5D0660}" dt="2021-06-08T08:41:25.985" v="2048" actId="700"/>
          <ac:spMkLst>
            <pc:docMk/>
            <pc:sldMk cId="2501294687" sldId="299"/>
            <ac:spMk id="3" creationId="{507C7D96-57DE-498B-BE35-CE6B81CB3295}"/>
          </ac:spMkLst>
        </pc:spChg>
        <pc:spChg chg="add mod ord">
          <ac:chgData name="Michaël Cloots" userId="2b975f0a-0b96-4687-96b3-62b9e8f11003" providerId="ADAL" clId="{9E1589D6-7B40-42B3-AF41-27643B5D0660}" dt="2021-06-08T08:41:30.054" v="2064" actId="20577"/>
          <ac:spMkLst>
            <pc:docMk/>
            <pc:sldMk cId="2501294687" sldId="299"/>
            <ac:spMk id="4" creationId="{BC248F88-D257-47DD-AA89-F321846BDC79}"/>
          </ac:spMkLst>
        </pc:spChg>
        <pc:spChg chg="add mod ord">
          <ac:chgData name="Michaël Cloots" userId="2b975f0a-0b96-4687-96b3-62b9e8f11003" providerId="ADAL" clId="{9E1589D6-7B40-42B3-AF41-27643B5D0660}" dt="2021-06-08T08:41:36.126" v="2082" actId="20577"/>
          <ac:spMkLst>
            <pc:docMk/>
            <pc:sldMk cId="2501294687" sldId="299"/>
            <ac:spMk id="5" creationId="{E10E1512-D397-44E9-8326-A9F42251928D}"/>
          </ac:spMkLst>
        </pc:spChg>
      </pc:sldChg>
      <pc:sldChg chg="modSp add mod">
        <pc:chgData name="Michaël Cloots" userId="2b975f0a-0b96-4687-96b3-62b9e8f11003" providerId="ADAL" clId="{9E1589D6-7B40-42B3-AF41-27643B5D0660}" dt="2021-06-08T08:43:06.144" v="2191" actId="14100"/>
        <pc:sldMkLst>
          <pc:docMk/>
          <pc:sldMk cId="2324631811" sldId="300"/>
        </pc:sldMkLst>
        <pc:spChg chg="mod">
          <ac:chgData name="Michaël Cloots" userId="2b975f0a-0b96-4687-96b3-62b9e8f11003" providerId="ADAL" clId="{9E1589D6-7B40-42B3-AF41-27643B5D0660}" dt="2021-06-08T08:41:49.828" v="2109" actId="6549"/>
          <ac:spMkLst>
            <pc:docMk/>
            <pc:sldMk cId="2324631811" sldId="300"/>
            <ac:spMk id="4" creationId="{BC248F88-D257-47DD-AA89-F321846BDC79}"/>
          </ac:spMkLst>
        </pc:spChg>
        <pc:spChg chg="mod">
          <ac:chgData name="Michaël Cloots" userId="2b975f0a-0b96-4687-96b3-62b9e8f11003" providerId="ADAL" clId="{9E1589D6-7B40-42B3-AF41-27643B5D0660}" dt="2021-06-08T08:43:06.144" v="2191" actId="14100"/>
          <ac:spMkLst>
            <pc:docMk/>
            <pc:sldMk cId="2324631811" sldId="300"/>
            <ac:spMk id="5" creationId="{E10E1512-D397-44E9-8326-A9F42251928D}"/>
          </ac:spMkLst>
        </pc:spChg>
      </pc:sldChg>
      <pc:sldChg chg="del">
        <pc:chgData name="Michaël Cloots" userId="2b975f0a-0b96-4687-96b3-62b9e8f11003" providerId="ADAL" clId="{9E1589D6-7B40-42B3-AF41-27643B5D0660}" dt="2021-06-08T07:23:44.654" v="0" actId="47"/>
        <pc:sldMkLst>
          <pc:docMk/>
          <pc:sldMk cId="2574256314" sldId="300"/>
        </pc:sldMkLst>
      </pc:sldChg>
      <pc:sldChg chg="addSp delSp modSp new mod modClrScheme chgLayout">
        <pc:chgData name="Michaël Cloots" userId="2b975f0a-0b96-4687-96b3-62b9e8f11003" providerId="ADAL" clId="{9E1589D6-7B40-42B3-AF41-27643B5D0660}" dt="2021-06-08T08:44:16.872" v="2219" actId="15"/>
        <pc:sldMkLst>
          <pc:docMk/>
          <pc:sldMk cId="819946094" sldId="301"/>
        </pc:sldMkLst>
        <pc:spChg chg="del mod ord">
          <ac:chgData name="Michaël Cloots" userId="2b975f0a-0b96-4687-96b3-62b9e8f11003" providerId="ADAL" clId="{9E1589D6-7B40-42B3-AF41-27643B5D0660}" dt="2021-06-08T08:43:24.990" v="2193" actId="700"/>
          <ac:spMkLst>
            <pc:docMk/>
            <pc:sldMk cId="819946094" sldId="301"/>
            <ac:spMk id="2" creationId="{D957D9F5-2765-4772-B010-64ECA17F9B0B}"/>
          </ac:spMkLst>
        </pc:spChg>
        <pc:spChg chg="del mod ord">
          <ac:chgData name="Michaël Cloots" userId="2b975f0a-0b96-4687-96b3-62b9e8f11003" providerId="ADAL" clId="{9E1589D6-7B40-42B3-AF41-27643B5D0660}" dt="2021-06-08T08:43:24.990" v="2193" actId="700"/>
          <ac:spMkLst>
            <pc:docMk/>
            <pc:sldMk cId="819946094" sldId="301"/>
            <ac:spMk id="3" creationId="{F09F8562-2098-4D1A-98BE-BFA584445CD2}"/>
          </ac:spMkLst>
        </pc:spChg>
        <pc:spChg chg="add mod ord">
          <ac:chgData name="Michaël Cloots" userId="2b975f0a-0b96-4687-96b3-62b9e8f11003" providerId="ADAL" clId="{9E1589D6-7B40-42B3-AF41-27643B5D0660}" dt="2021-06-08T08:43:29.691" v="2216" actId="20577"/>
          <ac:spMkLst>
            <pc:docMk/>
            <pc:sldMk cId="819946094" sldId="301"/>
            <ac:spMk id="4" creationId="{D930D57B-A0A6-4F27-9AE4-232C65875F01}"/>
          </ac:spMkLst>
        </pc:spChg>
        <pc:spChg chg="add mod ord">
          <ac:chgData name="Michaël Cloots" userId="2b975f0a-0b96-4687-96b3-62b9e8f11003" providerId="ADAL" clId="{9E1589D6-7B40-42B3-AF41-27643B5D0660}" dt="2021-06-08T08:44:16.872" v="2219" actId="15"/>
          <ac:spMkLst>
            <pc:docMk/>
            <pc:sldMk cId="819946094" sldId="301"/>
            <ac:spMk id="5" creationId="{2C4701F7-08B6-4FFA-A164-D1B1E7169D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30/01/2023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30/01/2023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30/01/2023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30/01/2023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C2697F7-40D9-488F-BC97-4EE1041ABC82}" type="datetime1">
              <a:rPr lang="nl-BE" smtClean="0"/>
              <a:t>30/01/2023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c-sharpcorner.com/UploadFile/mahesh/what-can-C-Sharp-do-for-you/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57A8-069B-4FDC-AA8E-7A51306C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C#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6505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022D645-B788-4D7C-805D-277E7EEA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</a:t>
            </a:r>
            <a:endParaRPr lang="fr-BE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D05AE5-3BC3-4D82-BEE2-C5CC1992D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23" t="-2611" b="-1"/>
          <a:stretch/>
        </p:blipFill>
        <p:spPr>
          <a:xfrm>
            <a:off x="2887579" y="2348564"/>
            <a:ext cx="6340225" cy="3493877"/>
          </a:xfrm>
          <a:prstGeom prst="rect">
            <a:avLst/>
          </a:prstGeom>
          <a:ln w="6350"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06333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F87961-9D1E-4704-A893-96E54695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</a:t>
            </a:r>
            <a:r>
              <a:rPr lang="nl-NL" dirty="0"/>
              <a:t> &amp; </a:t>
            </a:r>
            <a:r>
              <a:rPr lang="nl-NL" dirty="0" err="1"/>
              <a:t>foreach</a:t>
            </a:r>
            <a:endParaRPr lang="fr-B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0D154B-1729-4824-8518-300FF000C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35259"/>
            <a:ext cx="5616624" cy="3897449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23056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D31EE2-0ECA-4EB2-919C-629019B3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while</a:t>
            </a:r>
            <a:r>
              <a:rPr lang="nl-NL" dirty="0"/>
              <a:t> &amp; do ... </a:t>
            </a:r>
            <a:r>
              <a:rPr lang="nl-NL" dirty="0" err="1"/>
              <a:t>while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DC865-8729-4FE1-898C-56E91A24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2122868"/>
            <a:ext cx="4772025" cy="40005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92977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33CC308-502A-44F9-95B9-730FF52BFB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b="1" dirty="0"/>
              <a:t>Class</a:t>
            </a:r>
            <a:r>
              <a:rPr lang="nl-NL" dirty="0"/>
              <a:t> (</a:t>
            </a:r>
            <a:r>
              <a:rPr lang="nl-NL" dirty="0" err="1"/>
              <a:t>Car</a:t>
            </a:r>
            <a:r>
              <a:rPr lang="nl-NL" dirty="0"/>
              <a:t>): blueprint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  <a:p>
            <a:pPr marL="817200" lvl="1" indent="-457200">
              <a:buFont typeface="Arial" panose="020B0604020202020204" pitchFamily="34" charset="0"/>
              <a:buChar char="•"/>
            </a:pPr>
            <a:r>
              <a:rPr lang="nl-NL" i="1" dirty="0" err="1"/>
              <a:t>attributes</a:t>
            </a:r>
            <a:r>
              <a:rPr lang="nl-NL" dirty="0"/>
              <a:t> (brand, type, </a:t>
            </a:r>
            <a:r>
              <a:rPr lang="nl-NL" dirty="0" err="1"/>
              <a:t>color</a:t>
            </a:r>
            <a:r>
              <a:rPr lang="nl-NL" dirty="0"/>
              <a:t>)</a:t>
            </a:r>
          </a:p>
          <a:p>
            <a:pPr marL="817200" lvl="1" indent="-457200">
              <a:buFont typeface="Arial" panose="020B0604020202020204" pitchFamily="34" charset="0"/>
              <a:buChar char="•"/>
            </a:pPr>
            <a:r>
              <a:rPr lang="nl-NL" i="1" dirty="0" err="1"/>
              <a:t>methods</a:t>
            </a:r>
            <a:r>
              <a:rPr lang="nl-NL" dirty="0"/>
              <a:t> (drive, </a:t>
            </a:r>
            <a:r>
              <a:rPr lang="nl-NL" dirty="0" err="1"/>
              <a:t>brake</a:t>
            </a:r>
            <a:r>
              <a:rPr lang="nl-NL" dirty="0"/>
              <a:t>)</a:t>
            </a:r>
          </a:p>
          <a:p>
            <a:pPr marL="817200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b="1" dirty="0" err="1"/>
              <a:t>Objects</a:t>
            </a:r>
            <a:r>
              <a:rPr lang="nl-NL" dirty="0"/>
              <a:t>: </a:t>
            </a:r>
            <a:r>
              <a:rPr lang="nl-NL" dirty="0" err="1"/>
              <a:t>instantiated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class</a:t>
            </a:r>
          </a:p>
          <a:p>
            <a:pPr marL="817200" lvl="1" indent="-457200">
              <a:buFont typeface="Arial" panose="020B0604020202020204" pitchFamily="34" charset="0"/>
              <a:buChar char="•"/>
            </a:pPr>
            <a:r>
              <a:rPr lang="nl-NL" dirty="0"/>
              <a:t>Citroën, C8, blue</a:t>
            </a: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AEA3DB6-ABA6-4084-AFCD-4A597B9C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Object-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4425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B921D0-61D9-41DF-9FB3-4AC6C0C7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</a:t>
            </a:r>
            <a:endParaRPr lang="fr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AB11D73-9CFB-4D55-A70E-EA509412A8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ctr"/>
            <a:r>
              <a:rPr lang="nl-NL" b="1" u="sng" dirty="0"/>
              <a:t>Java</a:t>
            </a:r>
          </a:p>
          <a:p>
            <a:pPr algn="ctr"/>
            <a:endParaRPr lang="fr-BE" b="1" u="sng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AAAACF2-4BB9-40A8-A11B-6AB214E8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ctr"/>
            <a:r>
              <a:rPr lang="nl-NL" b="1" u="sng" dirty="0"/>
              <a:t>C#</a:t>
            </a:r>
          </a:p>
          <a:p>
            <a:pPr algn="ctr"/>
            <a:endParaRPr lang="fr-BE" b="1" u="sng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476D005-6FE9-498C-AB32-7651B0F0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35" y="2529776"/>
            <a:ext cx="2927249" cy="2688615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2E14876-6BB2-4649-AA5E-C6EAF6E3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58" y="5310446"/>
            <a:ext cx="2772805" cy="1118442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D1F7E9D-C66F-4B72-95AF-5F0BDA638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558" y="2529776"/>
            <a:ext cx="3739284" cy="3826923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33CA044-0000-63C1-FBE4-08D68B1A7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80" y="4154912"/>
            <a:ext cx="2381902" cy="1063479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139297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50C3892-B329-4A90-B401-DD5985D090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dirty="0"/>
              <a:t>D</a:t>
            </a:r>
            <a:r>
              <a:rPr lang="en-US" sz="2400" dirty="0" err="1"/>
              <a:t>eclares</a:t>
            </a:r>
            <a:r>
              <a:rPr lang="en-US" sz="2400" dirty="0"/>
              <a:t> a scope that contains a set of related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Car</a:t>
            </a:r>
            <a:r>
              <a:rPr lang="en-US" sz="2400" dirty="0"/>
              <a:t> </a:t>
            </a:r>
            <a:r>
              <a:rPr lang="en-US" sz="2400" b="1" dirty="0"/>
              <a:t>class</a:t>
            </a:r>
            <a:r>
              <a:rPr lang="en-US" sz="2400" dirty="0"/>
              <a:t> lives in </a:t>
            </a:r>
            <a:r>
              <a:rPr lang="en-US" sz="2400" b="1" dirty="0"/>
              <a:t>Introduction</a:t>
            </a:r>
            <a:r>
              <a:rPr lang="en-US" sz="2400" dirty="0"/>
              <a:t> namespace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CAB"/>
                </a:solidFill>
              </a:rPr>
              <a:t>In Java?</a:t>
            </a:r>
          </a:p>
          <a:p>
            <a:endParaRPr lang="fr-BE" sz="2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212C1EC-923A-4B6C-A17C-DD7A1D30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Namespace</a:t>
            </a:r>
            <a:endParaRPr lang="fr-BE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80D3A20-F1A9-4FEC-BBA2-5D9C3389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7"/>
          <a:stretch/>
        </p:blipFill>
        <p:spPr>
          <a:xfrm>
            <a:off x="3611077" y="3596599"/>
            <a:ext cx="4969843" cy="2188453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70248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B60305F-02A0-4668-8A71-955CC122D1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>
                <a:ea typeface="Verdana"/>
              </a:rPr>
              <a:t>Use</a:t>
            </a:r>
            <a:r>
              <a:rPr lang="nl-BE" dirty="0">
                <a:ea typeface="Verdana"/>
              </a:rPr>
              <a:t> </a:t>
            </a:r>
            <a:r>
              <a:rPr lang="nl-BE" dirty="0" err="1">
                <a:ea typeface="Verdana"/>
              </a:rPr>
              <a:t>Car</a:t>
            </a:r>
            <a:r>
              <a:rPr lang="nl-BE" dirty="0">
                <a:ea typeface="Verdana"/>
              </a:rPr>
              <a:t> class in </a:t>
            </a:r>
            <a:r>
              <a:rPr lang="nl-BE" dirty="0" err="1">
                <a:ea typeface="Verdana"/>
              </a:rPr>
              <a:t>other</a:t>
            </a:r>
            <a:r>
              <a:rPr lang="nl-BE" dirty="0">
                <a:ea typeface="Verdana"/>
              </a:rPr>
              <a:t> class </a:t>
            </a:r>
            <a:r>
              <a:rPr lang="nl-BE" dirty="0" err="1">
                <a:ea typeface="Verdana"/>
              </a:rPr>
              <a:t>with</a:t>
            </a:r>
            <a:r>
              <a:rPr lang="nl-BE" dirty="0">
                <a:ea typeface="Verdana"/>
              </a:rPr>
              <a:t> different </a:t>
            </a:r>
            <a:r>
              <a:rPr lang="nl-BE" dirty="0" err="1">
                <a:ea typeface="Verdana"/>
              </a:rPr>
              <a:t>namespace</a:t>
            </a:r>
            <a:endParaRPr lang="nl-BE" dirty="0">
              <a:ea typeface="Verdan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>
              <a:ea typeface="Verdan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9CAB"/>
                </a:solidFill>
                <a:ea typeface="Verdana"/>
              </a:rPr>
              <a:t>In Java?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ea typeface="Verdana"/>
            </a:endParaRPr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7DA2FA-CDA9-40BD-B18A-C1082B42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Namespace</a:t>
            </a:r>
            <a:endParaRPr lang="fr-BE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C3D3ED-605C-4AB7-9CC0-EBCD53B3F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74" t="-2365"/>
          <a:stretch/>
        </p:blipFill>
        <p:spPr>
          <a:xfrm>
            <a:off x="3744227" y="2627697"/>
            <a:ext cx="4627360" cy="3724189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170060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A49CFF0-77CE-42A4-A6F6-053D8298E8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We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white</a:t>
            </a:r>
            <a:r>
              <a:rPr lang="nl-BE" dirty="0"/>
              <a:t> </a:t>
            </a:r>
            <a:r>
              <a:rPr lang="nl-BE" dirty="0" err="1"/>
              <a:t>car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maximum speed of 190km/h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We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b="1" dirty="0" err="1"/>
              <a:t>instance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Car</a:t>
            </a:r>
            <a:r>
              <a:rPr lang="nl-BE" dirty="0"/>
              <a:t> class (</a:t>
            </a:r>
            <a:r>
              <a:rPr lang="nl-BE" dirty="0" err="1"/>
              <a:t>carObject</a:t>
            </a:r>
            <a:r>
              <a:rPr lang="nl-BE" dirty="0"/>
              <a:t>) </a:t>
            </a:r>
            <a:r>
              <a:rPr lang="nl-BE" dirty="0" err="1"/>
              <a:t>and</a:t>
            </a:r>
            <a:r>
              <a:rPr lang="nl-BE" dirty="0"/>
              <a:t> set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properties</a:t>
            </a:r>
            <a:r>
              <a:rPr lang="nl-BE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BF66F48-58F8-47B8-9691-7238CE1D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(</a:t>
            </a:r>
            <a:r>
              <a:rPr lang="nl-NL" dirty="0" err="1"/>
              <a:t>instance</a:t>
            </a:r>
            <a:r>
              <a:rPr lang="nl-NL" dirty="0"/>
              <a:t> of a class)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FD69E-BF34-43CE-A1BB-FAD5F956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69" y="4235707"/>
            <a:ext cx="4250060" cy="1656184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95951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F71B0D5-8ADB-49F6-A8E6-5600EB059A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Object initializers allow you to assign values to the properties at the time of creating an object without invoking a constructor.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66A9D9-6E1C-4B7E-A93C-CF8D374D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</a:t>
            </a:r>
            <a:r>
              <a:rPr lang="nl-NL" dirty="0" err="1"/>
              <a:t>initializers</a:t>
            </a:r>
            <a:endParaRPr lang="fr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F3CFF79-BD2D-DF49-CC20-A2934568725A}"/>
              </a:ext>
            </a:extLst>
          </p:cNvPr>
          <p:cNvSpPr txBox="1"/>
          <p:nvPr/>
        </p:nvSpPr>
        <p:spPr>
          <a:xfrm>
            <a:off x="2374631" y="3424238"/>
            <a:ext cx="7442735" cy="923330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Car newCar1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Car {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MaxSpeed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220};</a:t>
            </a:r>
            <a:b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Car newCar2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Car {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"Green"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MaxSpeed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240};</a:t>
            </a:r>
            <a:b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Car newCar3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Car {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"Gray"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MaxSpeed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180};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2378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8DC1FB-2A64-4557-B916-CA370064F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l-NL" b="1" dirty="0"/>
              <a:t>OOP: </a:t>
            </a:r>
            <a:r>
              <a:rPr lang="nl-NL" sz="4000" b="1" dirty="0" err="1">
                <a:solidFill>
                  <a:srgbClr val="009CAB"/>
                </a:solidFill>
              </a:rPr>
              <a:t>What</a:t>
            </a:r>
            <a:r>
              <a:rPr lang="nl-NL" sz="4000" b="1" dirty="0">
                <a:solidFill>
                  <a:srgbClr val="009CAB"/>
                </a:solidFill>
              </a:rPr>
              <a:t> are </a:t>
            </a:r>
            <a:r>
              <a:rPr lang="nl-NL" sz="4000" b="1" dirty="0" err="1">
                <a:solidFill>
                  <a:srgbClr val="009CAB"/>
                </a:solidFill>
              </a:rPr>
              <a:t>the</a:t>
            </a:r>
            <a:r>
              <a:rPr lang="nl-NL" sz="4000" b="1" dirty="0">
                <a:solidFill>
                  <a:srgbClr val="009CAB"/>
                </a:solidFill>
              </a:rPr>
              <a:t> </a:t>
            </a:r>
            <a:r>
              <a:rPr lang="nl-NL" sz="4000" b="1" dirty="0" err="1">
                <a:solidFill>
                  <a:srgbClr val="009CAB"/>
                </a:solidFill>
              </a:rPr>
              <a:t>three</a:t>
            </a:r>
            <a:r>
              <a:rPr lang="nl-NL" sz="4000" b="1" dirty="0">
                <a:solidFill>
                  <a:srgbClr val="009CAB"/>
                </a:solidFill>
              </a:rPr>
              <a:t> major </a:t>
            </a:r>
            <a:r>
              <a:rPr lang="nl-NL" sz="4000" b="1" dirty="0" err="1">
                <a:solidFill>
                  <a:srgbClr val="009CAB"/>
                </a:solidFill>
              </a:rPr>
              <a:t>pillars</a:t>
            </a:r>
            <a:r>
              <a:rPr lang="nl-NL" sz="4000" b="1" dirty="0">
                <a:solidFill>
                  <a:srgbClr val="009CAB"/>
                </a:solidFill>
              </a:rPr>
              <a:t>?</a:t>
            </a:r>
            <a:br>
              <a:rPr lang="nl-NL" sz="4000" b="1" dirty="0">
                <a:solidFill>
                  <a:srgbClr val="009CAB"/>
                </a:solidFill>
              </a:rPr>
            </a:br>
            <a:br>
              <a:rPr lang="nl-NL" b="1" dirty="0"/>
            </a:br>
            <a:br>
              <a:rPr lang="nl-NL" dirty="0"/>
            </a:br>
            <a:endParaRPr lang="fr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92F2426-F690-EF58-0C60-B86C0402115D}"/>
              </a:ext>
            </a:extLst>
          </p:cNvPr>
          <p:cNvSpPr txBox="1"/>
          <p:nvPr/>
        </p:nvSpPr>
        <p:spPr>
          <a:xfrm>
            <a:off x="461638" y="3585541"/>
            <a:ext cx="62321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3200" dirty="0" err="1">
                <a:solidFill>
                  <a:srgbClr val="F04C25"/>
                </a:solidFill>
              </a:rPr>
              <a:t>Encapsulation</a:t>
            </a:r>
            <a:endParaRPr lang="nl-NL" sz="3200" dirty="0">
              <a:solidFill>
                <a:srgbClr val="F04C2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3200" dirty="0" err="1">
                <a:solidFill>
                  <a:srgbClr val="F04C25"/>
                </a:solidFill>
              </a:rPr>
              <a:t>Inheritance</a:t>
            </a:r>
            <a:endParaRPr lang="nl-NL" sz="3200" dirty="0">
              <a:solidFill>
                <a:srgbClr val="F04C2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3200" dirty="0" err="1">
                <a:solidFill>
                  <a:srgbClr val="F04C25"/>
                </a:solidFill>
              </a:rPr>
              <a:t>Polymorphism</a:t>
            </a:r>
            <a:endParaRPr lang="nl-BE" sz="3200" dirty="0">
              <a:solidFill>
                <a:srgbClr val="F04C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6A55696-76FA-44F7-8EC9-48AEEDE04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.NET Programming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Strongly</a:t>
            </a:r>
            <a:r>
              <a:rPr lang="nl-BE" dirty="0"/>
              <a:t> </a:t>
            </a:r>
            <a:r>
              <a:rPr lang="nl-BE" dirty="0" err="1"/>
              <a:t>typed</a:t>
            </a:r>
            <a:endParaRPr lang="nl-BE" dirty="0"/>
          </a:p>
          <a:p>
            <a:pPr lvl="1"/>
            <a:r>
              <a:rPr lang="nl-BE" dirty="0"/>
              <a:t>Object-</a:t>
            </a:r>
            <a:r>
              <a:rPr lang="nl-BE" dirty="0" err="1"/>
              <a:t>Oriented</a:t>
            </a:r>
            <a:endParaRPr lang="nl-BE" dirty="0"/>
          </a:p>
          <a:p>
            <a:pPr lvl="1"/>
            <a:r>
              <a:rPr lang="nl-BE" dirty="0"/>
              <a:t>Open source</a:t>
            </a:r>
          </a:p>
          <a:p>
            <a:pPr lvl="1"/>
            <a:r>
              <a:rPr lang="nl-BE" dirty="0"/>
              <a:t>Simple, modern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flexible</a:t>
            </a:r>
            <a:endParaRPr lang="nl-BE" dirty="0"/>
          </a:p>
          <a:p>
            <a:pPr lvl="1"/>
            <a:endParaRPr lang="nl-BE" dirty="0"/>
          </a:p>
          <a:p>
            <a:pPr marL="0" lvl="1" indent="0">
              <a:buNone/>
            </a:pPr>
            <a:r>
              <a:rPr lang="nl-BE" dirty="0">
                <a:solidFill>
                  <a:srgbClr val="F04C25"/>
                </a:solidFill>
              </a:rPr>
              <a:t>~</a:t>
            </a:r>
            <a:r>
              <a:rPr lang="nl-BE" dirty="0"/>
              <a:t> Java</a:t>
            </a:r>
          </a:p>
          <a:p>
            <a:endParaRPr lang="nl-BE" dirty="0"/>
          </a:p>
          <a:p>
            <a:endParaRPr lang="fr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7929536-CF43-43DB-ACAE-803F4A1D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C#</a:t>
            </a:r>
            <a:endParaRPr lang="fr-BE" dirty="0"/>
          </a:p>
        </p:txBody>
      </p:sp>
      <p:pic>
        <p:nvPicPr>
          <p:cNvPr id="1026" name="Picture 2" descr="Afbeeldingsresultaat voor c# logo">
            <a:extLst>
              <a:ext uri="{FF2B5EF4-FFF2-40B4-BE49-F238E27FC236}">
                <a16:creationId xmlns:a16="http://schemas.microsoft.com/office/drawing/2014/main" id="{8A43C217-8DBF-AC23-122D-3145EC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97" y="2234159"/>
            <a:ext cx="13430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8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A834B2-0A59-4CCE-8432-BE9970EA0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/>
              <a:t>Hide</a:t>
            </a:r>
            <a:r>
              <a:rPr lang="nl-BE" dirty="0"/>
              <a:t> </a:t>
            </a:r>
            <a:r>
              <a:rPr lang="nl-BE" dirty="0" err="1"/>
              <a:t>unnecessary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Data </a:t>
            </a:r>
            <a:r>
              <a:rPr lang="nl-BE" dirty="0" err="1"/>
              <a:t>protection</a:t>
            </a:r>
            <a:endParaRPr lang="nl-BE" dirty="0"/>
          </a:p>
          <a:p>
            <a:pPr lvl="2"/>
            <a:r>
              <a:rPr lang="nl-BE" dirty="0"/>
              <a:t>Make “</a:t>
            </a:r>
            <a:r>
              <a:rPr lang="nl-BE" dirty="0" err="1"/>
              <a:t>sensitive</a:t>
            </a:r>
            <a:r>
              <a:rPr lang="nl-BE" dirty="0"/>
              <a:t>” data </a:t>
            </a:r>
            <a:r>
              <a:rPr lang="nl-BE" dirty="0" err="1"/>
              <a:t>hidden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users</a:t>
            </a:r>
          </a:p>
          <a:p>
            <a:pPr lvl="2"/>
            <a:r>
              <a:rPr lang="nl-BE" dirty="0"/>
              <a:t>Business logic </a:t>
            </a:r>
            <a:r>
              <a:rPr lang="nl-BE" dirty="0" err="1"/>
              <a:t>for</a:t>
            </a:r>
            <a:r>
              <a:rPr lang="nl-BE" dirty="0"/>
              <a:t> a property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applied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setter</a:t>
            </a:r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D562E5-36EE-492B-A889-A7ADB228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OOP: </a:t>
            </a:r>
            <a:r>
              <a:rPr lang="nl-NL" dirty="0" err="1"/>
              <a:t>Encapsulation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5523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EB34D2-8B0D-460E-A04D-5D4FA170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fr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F9A3F8-3BFA-46A7-8DA7-14AC916CAB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1247" t="-3958" b="1"/>
          <a:stretch/>
        </p:blipFill>
        <p:spPr>
          <a:xfrm>
            <a:off x="1917577" y="2432482"/>
            <a:ext cx="8255123" cy="3302273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343842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D562AF5-8F55-472E-9774-E4881AA962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Default </a:t>
            </a:r>
            <a:r>
              <a:rPr lang="nl-BE" dirty="0" err="1"/>
              <a:t>constructor</a:t>
            </a:r>
            <a:endParaRPr lang="nl-BE" dirty="0"/>
          </a:p>
          <a:p>
            <a:endParaRPr lang="nl-BE" dirty="0"/>
          </a:p>
          <a:p>
            <a:pPr lvl="1"/>
            <a:r>
              <a:rPr lang="nl-BE" dirty="0"/>
              <a:t>No parameters</a:t>
            </a:r>
          </a:p>
          <a:p>
            <a:pPr lvl="1"/>
            <a:r>
              <a:rPr lang="nl-BE" dirty="0"/>
              <a:t>Set default </a:t>
            </a:r>
            <a:r>
              <a:rPr lang="nl-BE" dirty="0" err="1"/>
              <a:t>values</a:t>
            </a:r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B33A2-3F12-43BB-A027-679DE1BF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fr-BE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6BAEBCD-5957-414D-AD19-7BC4A839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066" y="3261208"/>
            <a:ext cx="4176464" cy="3075626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87338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868E391-4804-479F-B496-53E98511BA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sz="2400" dirty="0" err="1"/>
              <a:t>Constructor</a:t>
            </a:r>
            <a:r>
              <a:rPr lang="nl-BE" sz="2400" dirty="0"/>
              <a:t> </a:t>
            </a:r>
            <a:r>
              <a:rPr lang="nl-BE" sz="2400" dirty="0" err="1"/>
              <a:t>with</a:t>
            </a:r>
            <a:r>
              <a:rPr lang="nl-BE" sz="2400" dirty="0"/>
              <a:t> parameters</a:t>
            </a:r>
          </a:p>
          <a:p>
            <a:pPr lvl="1"/>
            <a:r>
              <a:rPr lang="nl-BE" sz="2400" dirty="0"/>
              <a:t>Easy </a:t>
            </a:r>
            <a:r>
              <a:rPr lang="nl-BE" sz="2400" dirty="0" err="1"/>
              <a:t>to</a:t>
            </a:r>
            <a:r>
              <a:rPr lang="nl-BE" sz="2400" dirty="0"/>
              <a:t> pass in </a:t>
            </a:r>
            <a:r>
              <a:rPr lang="nl-BE" sz="2400" dirty="0" err="1"/>
              <a:t>values</a:t>
            </a:r>
            <a:r>
              <a:rPr lang="nl-BE" sz="2400" dirty="0"/>
              <a:t> </a:t>
            </a:r>
            <a:r>
              <a:rPr lang="nl-BE" sz="2400" dirty="0" err="1"/>
              <a:t>so</a:t>
            </a:r>
            <a:r>
              <a:rPr lang="nl-BE" sz="2400" dirty="0"/>
              <a:t> </a:t>
            </a:r>
            <a:r>
              <a:rPr lang="nl-BE" sz="2400" dirty="0" err="1"/>
              <a:t>properties</a:t>
            </a:r>
            <a:r>
              <a:rPr lang="nl-BE" sz="2400" dirty="0"/>
              <a:t> are </a:t>
            </a:r>
            <a:r>
              <a:rPr lang="nl-BE" sz="2400" dirty="0" err="1"/>
              <a:t>immediately</a:t>
            </a:r>
            <a:r>
              <a:rPr lang="nl-BE" sz="2400" dirty="0"/>
              <a:t> set</a:t>
            </a:r>
          </a:p>
          <a:p>
            <a:pPr lvl="1"/>
            <a:r>
              <a:rPr lang="nl-BE" sz="2400" dirty="0" err="1"/>
              <a:t>Assign</a:t>
            </a:r>
            <a:r>
              <a:rPr lang="nl-BE" sz="2400" dirty="0"/>
              <a:t> parameter </a:t>
            </a:r>
            <a:r>
              <a:rPr lang="nl-BE" sz="2400" dirty="0" err="1"/>
              <a:t>value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009CAB"/>
                </a:solidFill>
              </a:rPr>
              <a:t>property</a:t>
            </a:r>
          </a:p>
          <a:p>
            <a:pPr lvl="1"/>
            <a:r>
              <a:rPr lang="nl-BE" sz="2400" b="1" dirty="0" err="1">
                <a:solidFill>
                  <a:srgbClr val="009CAB"/>
                </a:solidFill>
              </a:rPr>
              <a:t>Why</a:t>
            </a:r>
            <a:r>
              <a:rPr lang="nl-BE" sz="2400" b="1" dirty="0">
                <a:solidFill>
                  <a:srgbClr val="009CAB"/>
                </a:solidFill>
              </a:rPr>
              <a:t>?</a:t>
            </a:r>
            <a:endParaRPr lang="nl-BE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A32FE8B-8A00-4933-9976-AF546656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constructor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FD16B-BA84-47A3-87CF-A7018E1C8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43" t="-3505" r="-1"/>
          <a:stretch/>
        </p:blipFill>
        <p:spPr>
          <a:xfrm>
            <a:off x="3143230" y="3602863"/>
            <a:ext cx="5905537" cy="2565326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427077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E1A1E6D-8538-4201-B398-0425406103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We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b="1" dirty="0" err="1"/>
              <a:t>constructor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instance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class</a:t>
            </a:r>
            <a:br>
              <a:rPr lang="nl-BE" dirty="0"/>
            </a:br>
            <a:br>
              <a:rPr lang="nl-BE" dirty="0"/>
            </a:b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/>
              <a:t>firstCar</a:t>
            </a:r>
            <a:r>
              <a:rPr lang="nl-BE" dirty="0"/>
              <a:t> &amp; </a:t>
            </a:r>
            <a:r>
              <a:rPr lang="nl-BE" dirty="0" err="1"/>
              <a:t>secondCar</a:t>
            </a:r>
            <a:r>
              <a:rPr lang="nl-BE" dirty="0"/>
              <a:t> are </a:t>
            </a:r>
            <a:r>
              <a:rPr lang="nl-BE" b="1" dirty="0" err="1"/>
              <a:t>objects</a:t>
            </a:r>
            <a:r>
              <a:rPr lang="nl-BE" dirty="0"/>
              <a:t> or </a:t>
            </a:r>
            <a:r>
              <a:rPr lang="nl-BE" b="1" dirty="0" err="1"/>
              <a:t>instances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Car</a:t>
            </a:r>
            <a:r>
              <a:rPr lang="nl-BE" dirty="0"/>
              <a:t> </a:t>
            </a:r>
            <a:r>
              <a:rPr lang="nl-BE" b="1" dirty="0"/>
              <a:t>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rgbClr val="009CAB"/>
                </a:solidFill>
              </a:rPr>
              <a:t>How does C# </a:t>
            </a:r>
            <a:r>
              <a:rPr lang="nl-BE" b="1" dirty="0" err="1">
                <a:solidFill>
                  <a:srgbClr val="009CAB"/>
                </a:solidFill>
              </a:rPr>
              <a:t>know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what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constructor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to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execute</a:t>
            </a:r>
            <a:r>
              <a:rPr lang="nl-BE" b="1" dirty="0">
                <a:solidFill>
                  <a:srgbClr val="009CAB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 dirty="0" err="1">
                <a:solidFill>
                  <a:srgbClr val="009CAB"/>
                </a:solidFill>
              </a:rPr>
              <a:t>What's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the</a:t>
            </a:r>
            <a:r>
              <a:rPr lang="nl-BE" b="1" dirty="0">
                <a:solidFill>
                  <a:srgbClr val="009CAB"/>
                </a:solidFill>
              </a:rPr>
              <a:t> </a:t>
            </a:r>
            <a:r>
              <a:rPr lang="nl-BE" b="1" dirty="0" err="1">
                <a:solidFill>
                  <a:srgbClr val="009CAB"/>
                </a:solidFill>
              </a:rPr>
              <a:t>color</a:t>
            </a:r>
            <a:r>
              <a:rPr lang="nl-BE" b="1" dirty="0">
                <a:solidFill>
                  <a:srgbClr val="009CAB"/>
                </a:solidFill>
              </a:rPr>
              <a:t> of </a:t>
            </a:r>
            <a:r>
              <a:rPr lang="nl-BE" b="1" dirty="0" err="1">
                <a:solidFill>
                  <a:srgbClr val="009CAB"/>
                </a:solidFill>
              </a:rPr>
              <a:t>firstCard</a:t>
            </a:r>
            <a:r>
              <a:rPr lang="nl-BE" b="1" dirty="0">
                <a:solidFill>
                  <a:srgbClr val="009CAB"/>
                </a:solidFill>
              </a:rPr>
              <a:t>?</a:t>
            </a:r>
            <a:endParaRPr lang="nl-BE" dirty="0">
              <a:solidFill>
                <a:srgbClr val="009CAB"/>
              </a:solidFill>
            </a:endParaRPr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A087D0-E4B0-49F2-8411-61ED5501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object</a:t>
            </a:r>
            <a:endParaRPr lang="fr-B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10D27C-E6AD-4EF2-8723-8893DA210738}"/>
              </a:ext>
            </a:extLst>
          </p:cNvPr>
          <p:cNvSpPr/>
          <p:nvPr/>
        </p:nvSpPr>
        <p:spPr>
          <a:xfrm>
            <a:off x="3250671" y="2551802"/>
            <a:ext cx="5489067" cy="707886"/>
          </a:xfrm>
          <a:prstGeom prst="rect">
            <a:avLst/>
          </a:prstGeom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firstCar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Car();</a:t>
            </a:r>
            <a:b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secondCar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, 190);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6649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FE4188F-4B36-45E4-AAD4-3543448CFA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Keywords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define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aspects</a:t>
            </a:r>
            <a:r>
              <a:rPr lang="nl-BE" dirty="0"/>
              <a:t> of a type are </a:t>
            </a:r>
            <a:r>
              <a:rPr lang="nl-BE" b="1" dirty="0" err="1"/>
              <a:t>visible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various</a:t>
            </a:r>
            <a:r>
              <a:rPr lang="nl-BE" dirty="0"/>
              <a:t> </a:t>
            </a:r>
            <a:r>
              <a:rPr lang="nl-BE" dirty="0" err="1"/>
              <a:t>parts</a:t>
            </a:r>
            <a:r>
              <a:rPr lang="nl-BE" dirty="0"/>
              <a:t> of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application</a:t>
            </a:r>
            <a:endParaRPr lang="nl-BE" dirty="0"/>
          </a:p>
          <a:p>
            <a:endParaRPr lang="nl-BE" dirty="0"/>
          </a:p>
          <a:p>
            <a:r>
              <a:rPr lang="nl-BE" dirty="0" err="1">
                <a:solidFill>
                  <a:srgbClr val="009CAB"/>
                </a:solidFill>
              </a:rPr>
              <a:t>What</a:t>
            </a:r>
            <a:r>
              <a:rPr lang="nl-BE" dirty="0">
                <a:solidFill>
                  <a:srgbClr val="009CAB"/>
                </a:solidFill>
              </a:rPr>
              <a:t> </a:t>
            </a:r>
            <a:r>
              <a:rPr lang="nl-BE" dirty="0" err="1">
                <a:solidFill>
                  <a:srgbClr val="009CAB"/>
                </a:solidFill>
              </a:rPr>
              <a:t>keywords</a:t>
            </a:r>
            <a:r>
              <a:rPr lang="nl-BE" dirty="0">
                <a:solidFill>
                  <a:srgbClr val="009CAB"/>
                </a:solidFill>
              </a:rPr>
              <a:t>? </a:t>
            </a:r>
            <a:r>
              <a:rPr lang="nl-BE" dirty="0" err="1">
                <a:solidFill>
                  <a:srgbClr val="009CAB"/>
                </a:solidFill>
              </a:rPr>
              <a:t>What</a:t>
            </a:r>
            <a:r>
              <a:rPr lang="nl-BE" dirty="0">
                <a:solidFill>
                  <a:srgbClr val="009CAB"/>
                </a:solidFill>
              </a:rPr>
              <a:t> do </a:t>
            </a:r>
            <a:r>
              <a:rPr lang="nl-BE" dirty="0" err="1">
                <a:solidFill>
                  <a:srgbClr val="009CAB"/>
                </a:solidFill>
              </a:rPr>
              <a:t>they</a:t>
            </a:r>
            <a:r>
              <a:rPr lang="nl-BE" dirty="0">
                <a:solidFill>
                  <a:srgbClr val="009CAB"/>
                </a:solidFill>
              </a:rPr>
              <a:t> </a:t>
            </a:r>
            <a:r>
              <a:rPr lang="nl-BE" dirty="0" err="1">
                <a:solidFill>
                  <a:srgbClr val="009CAB"/>
                </a:solidFill>
              </a:rPr>
              <a:t>mean</a:t>
            </a:r>
            <a:r>
              <a:rPr lang="nl-BE" dirty="0">
                <a:solidFill>
                  <a:srgbClr val="009CAB"/>
                </a:solidFill>
              </a:rPr>
              <a:t>?</a:t>
            </a:r>
          </a:p>
          <a:p>
            <a:endParaRPr lang="nl-BE" dirty="0"/>
          </a:p>
          <a:p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endParaRPr lang="nl-BE" dirty="0"/>
          </a:p>
          <a:p>
            <a:pPr lvl="1"/>
            <a:r>
              <a:rPr lang="nl-BE" b="1" dirty="0"/>
              <a:t>Types</a:t>
            </a:r>
            <a:r>
              <a:rPr lang="nl-BE" dirty="0"/>
              <a:t> =&gt; classes, interfaces, </a:t>
            </a:r>
            <a:r>
              <a:rPr lang="nl-BE" dirty="0" err="1"/>
              <a:t>structures</a:t>
            </a:r>
            <a:r>
              <a:rPr lang="nl-BE" dirty="0"/>
              <a:t>, </a:t>
            </a:r>
            <a:r>
              <a:rPr lang="nl-BE" dirty="0" err="1"/>
              <a:t>enumerations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delegates</a:t>
            </a:r>
            <a:endParaRPr lang="nl-BE" dirty="0"/>
          </a:p>
          <a:p>
            <a:pPr lvl="1"/>
            <a:r>
              <a:rPr lang="nl-BE" b="1" dirty="0"/>
              <a:t>Members</a:t>
            </a:r>
            <a:r>
              <a:rPr lang="nl-BE" dirty="0"/>
              <a:t> =&gt; </a:t>
            </a:r>
            <a:r>
              <a:rPr lang="nl-BE" dirty="0" err="1"/>
              <a:t>properties</a:t>
            </a:r>
            <a:r>
              <a:rPr lang="nl-BE" dirty="0"/>
              <a:t>, </a:t>
            </a:r>
            <a:r>
              <a:rPr lang="nl-BE" dirty="0" err="1"/>
              <a:t>methods</a:t>
            </a:r>
            <a:r>
              <a:rPr lang="nl-BE" dirty="0"/>
              <a:t>, </a:t>
            </a:r>
            <a:r>
              <a:rPr lang="nl-BE" dirty="0" err="1"/>
              <a:t>constructors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fields</a:t>
            </a:r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BC36C1-05FF-4E02-80D3-6FC933BA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Access </a:t>
            </a:r>
            <a:r>
              <a:rPr lang="nl-NL" dirty="0" err="1"/>
              <a:t>Modifiers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3247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1E5C0AE-BCAC-4F6A-B3B8-8F2792EFE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F20C9F5-DF58-41A7-8FFB-6F976839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Access </a:t>
            </a:r>
            <a:r>
              <a:rPr lang="nl-NL" dirty="0" err="1"/>
              <a:t>Modifiers</a:t>
            </a:r>
            <a:endParaRPr lang="fr-BE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562CBC1-B9A2-467B-A9D8-8C32E8DC0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7120"/>
              </p:ext>
            </p:extLst>
          </p:nvPr>
        </p:nvGraphicFramePr>
        <p:xfrm>
          <a:off x="470517" y="1805063"/>
          <a:ext cx="1086626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089">
                  <a:extLst>
                    <a:ext uri="{9D8B030D-6E8A-4147-A177-3AD203B41FA5}">
                      <a16:colId xmlns:a16="http://schemas.microsoft.com/office/drawing/2014/main" val="1497292410"/>
                    </a:ext>
                  </a:extLst>
                </a:gridCol>
                <a:gridCol w="3622089">
                  <a:extLst>
                    <a:ext uri="{9D8B030D-6E8A-4147-A177-3AD203B41FA5}">
                      <a16:colId xmlns:a16="http://schemas.microsoft.com/office/drawing/2014/main" val="3220586392"/>
                    </a:ext>
                  </a:extLst>
                </a:gridCol>
                <a:gridCol w="3622089">
                  <a:extLst>
                    <a:ext uri="{9D8B030D-6E8A-4147-A177-3AD203B41FA5}">
                      <a16:colId xmlns:a16="http://schemas.microsoft.com/office/drawing/2014/main" val="383151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Access 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May be applied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4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Types</a:t>
                      </a:r>
                    </a:p>
                    <a:p>
                      <a:r>
                        <a:rPr lang="nl-BE" dirty="0"/>
                        <a:t>Type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Public items can be accessed at all times by any type or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4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Type members</a:t>
                      </a:r>
                    </a:p>
                    <a:p>
                      <a:r>
                        <a:rPr lang="nl-BE" dirty="0"/>
                        <a:t>Nested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Private items can only be accessed by the class (or structure) that defines the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5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protected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Type members</a:t>
                      </a:r>
                    </a:p>
                    <a:p>
                      <a:r>
                        <a:rPr lang="nl-BE" dirty="0"/>
                        <a:t>Nested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Protected items can be used by the class which defines it, and any child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22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Types</a:t>
                      </a:r>
                    </a:p>
                    <a:p>
                      <a:r>
                        <a:rPr lang="nl-BE" dirty="0"/>
                        <a:t>Type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Internal items are accessible only within the current assembly (.dll)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0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protected 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Type members</a:t>
                      </a:r>
                    </a:p>
                    <a:p>
                      <a:r>
                        <a:rPr lang="nl-BE" dirty="0"/>
                        <a:t>Nested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The item is accessible within the defining assembly, the defining class, and by derived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40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821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0D13EF-A94A-404B-B6AE-62A1F556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Access </a:t>
            </a:r>
            <a:r>
              <a:rPr lang="nl-NL" dirty="0" err="1"/>
              <a:t>Modifiers</a:t>
            </a:r>
            <a:endParaRPr lang="fr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710CDB2-A484-4988-A109-88D25FB82D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Car: </a:t>
            </a:r>
            <a:r>
              <a:rPr lang="en-US" b="1" dirty="0"/>
              <a:t>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Fields color and </a:t>
            </a:r>
            <a:r>
              <a:rPr lang="en-US" dirty="0" err="1"/>
              <a:t>maxSpeed</a:t>
            </a:r>
            <a:r>
              <a:rPr lang="en-US" dirty="0"/>
              <a:t>: </a:t>
            </a:r>
            <a:r>
              <a:rPr lang="en-US" b="1" dirty="0"/>
              <a:t>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Properties Color and </a:t>
            </a:r>
            <a:r>
              <a:rPr lang="en-US" dirty="0" err="1"/>
              <a:t>MaxSpeed</a:t>
            </a:r>
            <a:r>
              <a:rPr lang="en-US" dirty="0"/>
              <a:t>: </a:t>
            </a:r>
            <a:r>
              <a:rPr lang="en-US" b="1" dirty="0"/>
              <a:t>public</a:t>
            </a:r>
          </a:p>
          <a:p>
            <a:endParaRPr lang="fr-BE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38BE832-D441-4EA8-A269-4ED092D48F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64821" y="1877592"/>
            <a:ext cx="4390357" cy="4032448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71543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D03341-9DC4-4C72-97A6-F3AD3E6C08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/>
              <a:t>Code </a:t>
            </a:r>
            <a:r>
              <a:rPr lang="nl-BE" sz="2800" dirty="0" err="1"/>
              <a:t>blocks</a:t>
            </a:r>
            <a:r>
              <a:rPr lang="nl-BE" sz="2800" dirty="0"/>
              <a:t> </a:t>
            </a:r>
            <a:r>
              <a:rPr lang="nl-BE" sz="2800" dirty="0" err="1"/>
              <a:t>defined</a:t>
            </a:r>
            <a:r>
              <a:rPr lang="nl-BE" sz="2800" dirty="0"/>
              <a:t> in 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err="1"/>
              <a:t>Signature</a:t>
            </a:r>
            <a:r>
              <a:rPr lang="nl-BE" sz="2800" dirty="0"/>
              <a:t>:</a:t>
            </a:r>
          </a:p>
          <a:p>
            <a:pPr marL="708660" lvl="1" indent="-342900"/>
            <a:r>
              <a:rPr lang="nl-BE" sz="2400" dirty="0"/>
              <a:t>Access </a:t>
            </a:r>
            <a:r>
              <a:rPr lang="nl-BE" sz="2400" dirty="0" err="1"/>
              <a:t>modifier</a:t>
            </a:r>
            <a:r>
              <a:rPr lang="nl-BE" sz="2400" dirty="0"/>
              <a:t> – return type – name – parameters</a:t>
            </a:r>
          </a:p>
          <a:p>
            <a:pPr marL="708660" lvl="1" indent="-342900"/>
            <a:endParaRPr lang="nl-BE" sz="2400" dirty="0"/>
          </a:p>
          <a:p>
            <a:pPr marL="348660" indent="-342900"/>
            <a:r>
              <a:rPr lang="nl-BE" sz="2400" dirty="0" err="1">
                <a:solidFill>
                  <a:srgbClr val="009CAB"/>
                </a:solidFill>
              </a:rPr>
              <a:t>Can</a:t>
            </a:r>
            <a:r>
              <a:rPr lang="nl-BE" sz="2400" dirty="0">
                <a:solidFill>
                  <a:srgbClr val="009CAB"/>
                </a:solidFill>
              </a:rPr>
              <a:t> we have multiple </a:t>
            </a:r>
            <a:r>
              <a:rPr lang="nl-BE" sz="2400" dirty="0" err="1">
                <a:solidFill>
                  <a:srgbClr val="009CAB"/>
                </a:solidFill>
              </a:rPr>
              <a:t>methods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with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the</a:t>
            </a:r>
            <a:r>
              <a:rPr lang="nl-BE" sz="2400" dirty="0">
                <a:solidFill>
                  <a:srgbClr val="009CAB"/>
                </a:solidFill>
              </a:rPr>
              <a:t> </a:t>
            </a:r>
            <a:r>
              <a:rPr lang="nl-BE" sz="2400" dirty="0" err="1">
                <a:solidFill>
                  <a:srgbClr val="009CAB"/>
                </a:solidFill>
              </a:rPr>
              <a:t>same</a:t>
            </a:r>
            <a:r>
              <a:rPr lang="nl-BE" sz="2400" dirty="0">
                <a:solidFill>
                  <a:srgbClr val="009CAB"/>
                </a:solidFill>
              </a:rPr>
              <a:t> name?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7620EB-A7A0-4308-9E98-D727D60E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Methods</a:t>
            </a:r>
            <a:endParaRPr lang="fr-BE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FC15664-6E05-453F-953B-9B203378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75" y="4500208"/>
            <a:ext cx="4627047" cy="1525116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282676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AE14440-FAE8-4E66-9005-47D60D506C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Every class in C# implicitly inherits the </a:t>
            </a:r>
            <a:r>
              <a:rPr lang="en-GB" sz="2800" i="1" dirty="0">
                <a:solidFill>
                  <a:srgbClr val="009CAB"/>
                </a:solidFill>
              </a:rPr>
              <a:t>Object</a:t>
            </a:r>
            <a:r>
              <a:rPr lang="en-GB" sz="2800" dirty="0"/>
              <a:t> class. Therefore, every object in C# gets the </a:t>
            </a:r>
            <a:r>
              <a:rPr lang="en-GB" sz="2800" dirty="0" err="1"/>
              <a:t>ToString</a:t>
            </a:r>
            <a:r>
              <a:rPr lang="en-GB" sz="2800" dirty="0"/>
              <a:t>() method, which returns a string representation of that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err="1"/>
              <a:t>You</a:t>
            </a:r>
            <a:r>
              <a:rPr lang="nl-BE" sz="2800" dirty="0"/>
              <a:t>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easily</a:t>
            </a:r>
            <a:r>
              <a:rPr lang="nl-BE" sz="2800" dirty="0"/>
              <a:t> change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existing</a:t>
            </a:r>
            <a:r>
              <a:rPr lang="nl-BE" sz="2800" dirty="0"/>
              <a:t> </a:t>
            </a:r>
            <a:r>
              <a:rPr lang="nl-BE" sz="2800" dirty="0" err="1"/>
              <a:t>ToString</a:t>
            </a:r>
            <a:r>
              <a:rPr lang="nl-BE" sz="2800" dirty="0"/>
              <a:t>()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with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>
                <a:solidFill>
                  <a:srgbClr val="009CAB"/>
                </a:solidFill>
              </a:rPr>
              <a:t>override</a:t>
            </a:r>
            <a:r>
              <a:rPr lang="nl-BE" sz="2800" dirty="0"/>
              <a:t> </a:t>
            </a:r>
            <a:r>
              <a:rPr lang="nl-BE" sz="2800" dirty="0" err="1"/>
              <a:t>keyword</a:t>
            </a:r>
            <a:endParaRPr lang="en-GB" sz="2800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BB766C-B450-4B57-A8A9-A6D20E4D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 </a:t>
            </a:r>
            <a:r>
              <a:rPr lang="nl-NL" dirty="0" err="1"/>
              <a:t>ToString</a:t>
            </a:r>
            <a:r>
              <a:rPr lang="nl-NL" dirty="0"/>
              <a:t>()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7D4D3-C8DD-4D85-8B44-CC2650F0E0AA}"/>
              </a:ext>
            </a:extLst>
          </p:cNvPr>
          <p:cNvSpPr/>
          <p:nvPr/>
        </p:nvSpPr>
        <p:spPr>
          <a:xfrm>
            <a:off x="3366905" y="4625713"/>
            <a:ext cx="5458190" cy="1323439"/>
          </a:xfrm>
          <a:prstGeom prst="rect">
            <a:avLst/>
          </a:prstGeom>
          <a:ln>
            <a:solidFill>
              <a:srgbClr val="009CAB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101FD"/>
                </a:solidFill>
              </a:rPr>
              <a:t>public</a:t>
            </a:r>
            <a:r>
              <a:rPr lang="en-GB" sz="2000" dirty="0">
                <a:solidFill>
                  <a:srgbClr val="171717"/>
                </a:solidFill>
              </a:rPr>
              <a:t> </a:t>
            </a:r>
            <a:r>
              <a:rPr lang="en-GB" sz="2000" dirty="0">
                <a:solidFill>
                  <a:srgbClr val="0101FD"/>
                </a:solidFill>
              </a:rPr>
              <a:t>override</a:t>
            </a:r>
            <a:r>
              <a:rPr lang="en-GB" sz="2000" dirty="0">
                <a:solidFill>
                  <a:srgbClr val="171717"/>
                </a:solidFill>
              </a:rPr>
              <a:t> </a:t>
            </a:r>
            <a:r>
              <a:rPr lang="en-GB" sz="2000" dirty="0">
                <a:solidFill>
                  <a:srgbClr val="0101FD"/>
                </a:solidFill>
              </a:rPr>
              <a:t>string</a:t>
            </a:r>
            <a:r>
              <a:rPr lang="en-GB" sz="2000" dirty="0">
                <a:solidFill>
                  <a:srgbClr val="171717"/>
                </a:solidFill>
              </a:rPr>
              <a:t> </a:t>
            </a:r>
            <a:r>
              <a:rPr lang="en-GB" sz="2000" dirty="0" err="1">
                <a:solidFill>
                  <a:srgbClr val="007D9A"/>
                </a:solidFill>
              </a:rPr>
              <a:t>ToString</a:t>
            </a:r>
            <a:r>
              <a:rPr lang="en-GB" sz="2000" dirty="0">
                <a:solidFill>
                  <a:srgbClr val="171717"/>
                </a:solidFill>
              </a:rPr>
              <a:t>()</a:t>
            </a:r>
            <a:br>
              <a:rPr lang="en-GB" sz="2000" dirty="0">
                <a:solidFill>
                  <a:srgbClr val="171717"/>
                </a:solidFill>
              </a:rPr>
            </a:br>
            <a:r>
              <a:rPr lang="en-GB" sz="2000" dirty="0">
                <a:solidFill>
                  <a:srgbClr val="171717"/>
                </a:solidFill>
              </a:rPr>
              <a:t> { </a:t>
            </a:r>
            <a:br>
              <a:rPr lang="en-GB" sz="2000" dirty="0">
                <a:solidFill>
                  <a:srgbClr val="171717"/>
                </a:solidFill>
              </a:rPr>
            </a:br>
            <a:r>
              <a:rPr lang="en-GB" sz="2000" dirty="0">
                <a:solidFill>
                  <a:srgbClr val="171717"/>
                </a:solidFill>
              </a:rPr>
              <a:t>    </a:t>
            </a:r>
            <a:r>
              <a:rPr lang="en-GB" sz="2000" dirty="0">
                <a:solidFill>
                  <a:srgbClr val="0101FD"/>
                </a:solidFill>
              </a:rPr>
              <a:t>return</a:t>
            </a:r>
            <a:r>
              <a:rPr lang="en-GB" sz="2000" dirty="0">
                <a:solidFill>
                  <a:srgbClr val="171717"/>
                </a:solidFill>
              </a:rPr>
              <a:t> </a:t>
            </a:r>
            <a:r>
              <a:rPr lang="en-GB" sz="2000" dirty="0">
                <a:solidFill>
                  <a:srgbClr val="A31515"/>
                </a:solidFill>
              </a:rPr>
              <a:t>"Person: "</a:t>
            </a:r>
            <a:r>
              <a:rPr lang="en-GB" sz="2000" dirty="0">
                <a:solidFill>
                  <a:srgbClr val="171717"/>
                </a:solidFill>
              </a:rPr>
              <a:t> + Name + </a:t>
            </a:r>
            <a:r>
              <a:rPr lang="en-GB" sz="2000" dirty="0">
                <a:solidFill>
                  <a:srgbClr val="A31515"/>
                </a:solidFill>
              </a:rPr>
              <a:t>" "</a:t>
            </a:r>
            <a:r>
              <a:rPr lang="en-GB" sz="2000" dirty="0">
                <a:solidFill>
                  <a:srgbClr val="171717"/>
                </a:solidFill>
              </a:rPr>
              <a:t> + Age;</a:t>
            </a:r>
            <a:br>
              <a:rPr lang="en-GB" sz="2000" dirty="0">
                <a:solidFill>
                  <a:srgbClr val="171717"/>
                </a:solidFill>
              </a:rPr>
            </a:br>
            <a:r>
              <a:rPr lang="en-GB" sz="2000" dirty="0">
                <a:solidFill>
                  <a:srgbClr val="171717"/>
                </a:solidFill>
              </a:rPr>
              <a:t> }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209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EE3F82D-A3FF-4A01-A4FC-8A93C56AA1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Windows client applications (Windows Forms &amp; WPF)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Windows libraries and components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Windows services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Web applications (ASP.NET)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Web services (WCF) and Web API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UWP Apps (Universal Windows Platform)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Native iOS and Android mobile apps (Xamarin)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Backend services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Azure cloud applications and services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Backend database using ML/Data tools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Interoperability software such as Office, SharePoint, SQL Server, …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Artificial Intelligence and Machine learning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Blockchains and distributed ledger technology including cryptocurrency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Internet of Things (IoT) devices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Gaming consoles and gaming systems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Video games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…</a:t>
            </a:r>
          </a:p>
          <a:p>
            <a:pPr>
              <a:lnSpc>
                <a:spcPct val="120000"/>
              </a:lnSpc>
            </a:pPr>
            <a:r>
              <a:rPr lang="nl-BE" sz="1400" dirty="0">
                <a:hlinkClick r:id="rId2"/>
              </a:rPr>
              <a:t>https://www.c-sharpcorner.com/UploadFile/mahesh/what-can-C-Sharp-do-for-you/</a:t>
            </a:r>
            <a:endParaRPr lang="fr-B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6A761F-73D5-4B81-8F56-A9442E68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C# do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?</a:t>
            </a:r>
            <a:endParaRPr lang="fr-BE" dirty="0"/>
          </a:p>
        </p:txBody>
      </p:sp>
      <p:pic>
        <p:nvPicPr>
          <p:cNvPr id="1026" name="Picture 2" descr="C# Applications Ecosystem">
            <a:extLst>
              <a:ext uri="{FF2B5EF4-FFF2-40B4-BE49-F238E27FC236}">
                <a16:creationId xmlns:a16="http://schemas.microsoft.com/office/drawing/2014/main" id="{15E3D96E-258F-B130-3754-6BB833C84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45" y="1820007"/>
            <a:ext cx="4969165" cy="39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35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BCDE781-2242-4EFE-8819-F1A634CFF8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Code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 </a:t>
            </a:r>
            <a:r>
              <a:rPr lang="nl-BE" dirty="0" err="1"/>
              <a:t>happens</a:t>
            </a:r>
            <a:r>
              <a:rPr lang="nl-BE" dirty="0"/>
              <a:t> (</a:t>
            </a:r>
            <a:r>
              <a:rPr lang="nl-BE" dirty="0" err="1"/>
              <a:t>mostly</a:t>
            </a:r>
            <a:r>
              <a:rPr lang="nl-BE" dirty="0"/>
              <a:t> user </a:t>
            </a:r>
            <a:r>
              <a:rPr lang="nl-BE" dirty="0" err="1"/>
              <a:t>interactions</a:t>
            </a:r>
            <a:r>
              <a:rPr lang="nl-BE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Events </a:t>
            </a:r>
            <a:r>
              <a:rPr lang="nl-BE" dirty="0" err="1"/>
              <a:t>always</a:t>
            </a:r>
            <a:r>
              <a:rPr lang="nl-BE" dirty="0"/>
              <a:t> have </a:t>
            </a:r>
            <a:r>
              <a:rPr lang="nl-BE" dirty="0" err="1"/>
              <a:t>two</a:t>
            </a:r>
            <a:r>
              <a:rPr lang="nl-BE" dirty="0"/>
              <a:t> 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rgbClr val="009CAB"/>
                </a:solidFill>
              </a:rPr>
              <a:t>What</a:t>
            </a:r>
            <a:r>
              <a:rPr lang="nl-BE" dirty="0">
                <a:solidFill>
                  <a:srgbClr val="009CAB"/>
                </a:solidFill>
              </a:rPr>
              <a:t> is </a:t>
            </a:r>
            <a:r>
              <a:rPr lang="nl-BE" dirty="0" err="1">
                <a:solidFill>
                  <a:srgbClr val="009CAB"/>
                </a:solidFill>
              </a:rPr>
              <a:t>sender</a:t>
            </a:r>
            <a:r>
              <a:rPr lang="nl-BE" dirty="0">
                <a:solidFill>
                  <a:srgbClr val="009CAB"/>
                </a:solidFill>
              </a:rPr>
              <a:t>? </a:t>
            </a:r>
            <a:r>
              <a:rPr lang="nl-BE" dirty="0" err="1">
                <a:solidFill>
                  <a:srgbClr val="009CAB"/>
                </a:solidFill>
              </a:rPr>
              <a:t>What</a:t>
            </a:r>
            <a:r>
              <a:rPr lang="nl-BE" dirty="0">
                <a:solidFill>
                  <a:srgbClr val="009CAB"/>
                </a:solidFill>
              </a:rPr>
              <a:t> information in </a:t>
            </a:r>
            <a:r>
              <a:rPr lang="nl-BE" dirty="0" err="1">
                <a:solidFill>
                  <a:srgbClr val="009CAB"/>
                </a:solidFill>
              </a:rPr>
              <a:t>EventArgs</a:t>
            </a:r>
            <a:r>
              <a:rPr lang="nl-BE" dirty="0">
                <a:solidFill>
                  <a:srgbClr val="009CAB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7F4CDC-034E-4E2E-B27B-A895F0D7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17C5B-6C76-4CBB-A42B-E283C1B1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95" y="3698876"/>
            <a:ext cx="7884368" cy="1204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E0BA6-FCB4-4D27-91AD-BFD56055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95" y="5067028"/>
            <a:ext cx="7884368" cy="113223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3792570-33A5-84FB-B73E-217AA0B44415}"/>
              </a:ext>
            </a:extLst>
          </p:cNvPr>
          <p:cNvSpPr/>
          <p:nvPr/>
        </p:nvSpPr>
        <p:spPr>
          <a:xfrm>
            <a:off x="2204185" y="3698876"/>
            <a:ext cx="8104472" cy="2500387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277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5022D5B-0368-4AA1-A2B3-EDEBF61EA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/>
              <a:t>Build</a:t>
            </a:r>
            <a:r>
              <a:rPr lang="nl-BE" dirty="0"/>
              <a:t> a new class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class </a:t>
            </a:r>
            <a:r>
              <a:rPr lang="nl-BE" dirty="0" err="1"/>
              <a:t>definition</a:t>
            </a: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/>
              <a:t>Extend</a:t>
            </a:r>
            <a:r>
              <a:rPr lang="nl-BE" dirty="0"/>
              <a:t> </a:t>
            </a:r>
            <a:r>
              <a:rPr lang="nl-BE" dirty="0" err="1"/>
              <a:t>behavior</a:t>
            </a:r>
            <a:r>
              <a:rPr lang="nl-BE" dirty="0"/>
              <a:t> of a </a:t>
            </a:r>
            <a:r>
              <a:rPr lang="nl-BE" dirty="0">
                <a:solidFill>
                  <a:srgbClr val="009CAB"/>
                </a:solidFill>
              </a:rPr>
              <a:t>base</a:t>
            </a:r>
            <a:r>
              <a:rPr lang="nl-BE" dirty="0"/>
              <a:t> (</a:t>
            </a:r>
            <a:r>
              <a:rPr lang="nl-BE" dirty="0" err="1">
                <a:solidFill>
                  <a:srgbClr val="009CAB"/>
                </a:solidFill>
              </a:rPr>
              <a:t>parent</a:t>
            </a:r>
            <a:r>
              <a:rPr lang="nl-BE" dirty="0">
                <a:solidFill>
                  <a:srgbClr val="009CAB"/>
                </a:solidFill>
              </a:rPr>
              <a:t>, super</a:t>
            </a:r>
            <a:r>
              <a:rPr lang="nl-BE" dirty="0"/>
              <a:t>) class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inheriting</a:t>
            </a:r>
            <a:r>
              <a:rPr lang="nl-BE" dirty="0"/>
              <a:t>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derived</a:t>
            </a:r>
            <a:r>
              <a:rPr lang="nl-BE" dirty="0"/>
              <a:t> </a:t>
            </a:r>
            <a:r>
              <a:rPr lang="nl-BE" dirty="0" err="1"/>
              <a:t>subclass</a:t>
            </a:r>
            <a:r>
              <a:rPr lang="nl-BE" dirty="0"/>
              <a:t> (</a:t>
            </a:r>
            <a:r>
              <a:rPr lang="nl-BE" dirty="0" err="1"/>
              <a:t>child</a:t>
            </a:r>
            <a:r>
              <a:rPr lang="nl-BE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 dirty="0"/>
              <a:t>is a </a:t>
            </a:r>
            <a:r>
              <a:rPr lang="nl-BE" dirty="0" err="1"/>
              <a:t>relationship</a:t>
            </a:r>
            <a:endParaRPr lang="nl-BE" b="1" dirty="0"/>
          </a:p>
          <a:p>
            <a:pPr lvl="2"/>
            <a:r>
              <a:rPr lang="nl-BE" dirty="0"/>
              <a:t>A </a:t>
            </a:r>
            <a:r>
              <a:rPr lang="nl-BE" dirty="0" err="1"/>
              <a:t>rectangle</a:t>
            </a:r>
            <a:r>
              <a:rPr lang="nl-BE" dirty="0"/>
              <a:t> </a:t>
            </a:r>
            <a:r>
              <a:rPr lang="nl-BE" b="1" dirty="0"/>
              <a:t>is a</a:t>
            </a:r>
            <a:r>
              <a:rPr lang="nl-BE" dirty="0"/>
              <a:t> </a:t>
            </a:r>
            <a:r>
              <a:rPr lang="nl-BE" dirty="0" err="1"/>
              <a:t>shape</a:t>
            </a:r>
            <a:endParaRPr lang="nl-BE" dirty="0"/>
          </a:p>
          <a:p>
            <a:pPr lvl="2"/>
            <a:r>
              <a:rPr lang="nl-BE" dirty="0"/>
              <a:t>A dog </a:t>
            </a:r>
            <a:r>
              <a:rPr lang="nl-BE" b="1" dirty="0"/>
              <a:t>is </a:t>
            </a:r>
            <a:r>
              <a:rPr lang="nl-BE" b="1" dirty="0" err="1"/>
              <a:t>an</a:t>
            </a:r>
            <a:r>
              <a:rPr lang="nl-BE" dirty="0"/>
              <a:t> </a:t>
            </a:r>
            <a:r>
              <a:rPr lang="nl-BE" dirty="0" err="1"/>
              <a:t>animal</a:t>
            </a:r>
            <a:endParaRPr lang="nl-BE" dirty="0"/>
          </a:p>
          <a:p>
            <a:pPr lvl="2"/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Code </a:t>
            </a:r>
            <a:r>
              <a:rPr lang="nl-BE" dirty="0" err="1"/>
              <a:t>reusability</a:t>
            </a:r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7A2665F-84E8-44F3-B804-75134232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OOP: </a:t>
            </a:r>
            <a:r>
              <a:rPr lang="nl-NL" dirty="0" err="1"/>
              <a:t>Inheritance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1455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0DED4C-2123-41FB-A6D0-335B7634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endParaRPr lang="fr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1AD9C-DFA2-4F6D-9799-0707EAAFE1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66386" y="1865971"/>
            <a:ext cx="6659227" cy="4495800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324753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3A0AF6C-9623-4FF4-AA4B-B802975238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Treat</a:t>
            </a:r>
            <a:r>
              <a:rPr lang="nl-BE" dirty="0"/>
              <a:t> </a:t>
            </a:r>
            <a:r>
              <a:rPr lang="nl-BE" dirty="0" err="1"/>
              <a:t>related</a:t>
            </a:r>
            <a:r>
              <a:rPr lang="nl-BE" dirty="0"/>
              <a:t> </a:t>
            </a:r>
            <a:r>
              <a:rPr lang="nl-BE" dirty="0" err="1"/>
              <a:t>objects</a:t>
            </a:r>
            <a:r>
              <a:rPr lang="nl-BE" dirty="0"/>
              <a:t> in a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manner</a:t>
            </a:r>
            <a:endParaRPr lang="nl-BE" dirty="0"/>
          </a:p>
          <a:p>
            <a:endParaRPr lang="nl-BE" dirty="0"/>
          </a:p>
          <a:p>
            <a:pPr lvl="1"/>
            <a:r>
              <a:rPr lang="nl-BE" b="1" dirty="0"/>
              <a:t>Base class </a:t>
            </a:r>
            <a:r>
              <a:rPr lang="nl-BE" dirty="0" err="1"/>
              <a:t>defines</a:t>
            </a:r>
            <a:r>
              <a:rPr lang="nl-BE" dirty="0"/>
              <a:t> a set of members </a:t>
            </a:r>
            <a:r>
              <a:rPr lang="nl-BE" dirty="0" err="1"/>
              <a:t>that</a:t>
            </a:r>
            <a:r>
              <a:rPr lang="nl-BE" dirty="0"/>
              <a:t> are </a:t>
            </a:r>
            <a:r>
              <a:rPr lang="nl-BE" dirty="0" err="1"/>
              <a:t>available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descendants</a:t>
            </a:r>
            <a:endParaRPr lang="nl-BE" dirty="0"/>
          </a:p>
          <a:p>
            <a:pPr lvl="1"/>
            <a:endParaRPr lang="nl-BE" dirty="0"/>
          </a:p>
          <a:p>
            <a:pPr lvl="2"/>
            <a:r>
              <a:rPr lang="nl-BE" dirty="0"/>
              <a:t>Virtual members</a:t>
            </a:r>
          </a:p>
          <a:p>
            <a:pPr lvl="3"/>
            <a:r>
              <a:rPr lang="nl-BE" dirty="0" err="1"/>
              <a:t>Define</a:t>
            </a:r>
            <a:r>
              <a:rPr lang="nl-BE" dirty="0"/>
              <a:t> a </a:t>
            </a:r>
            <a:r>
              <a:rPr lang="nl-BE" dirty="0">
                <a:solidFill>
                  <a:srgbClr val="009CAB"/>
                </a:solidFill>
              </a:rPr>
              <a:t>default </a:t>
            </a:r>
            <a:r>
              <a:rPr lang="nl-BE" dirty="0" err="1">
                <a:solidFill>
                  <a:srgbClr val="009CAB"/>
                </a:solidFill>
              </a:rPr>
              <a:t>implementation</a:t>
            </a:r>
            <a:r>
              <a:rPr lang="nl-BE" dirty="0">
                <a:solidFill>
                  <a:srgbClr val="009CAB"/>
                </a:solidFill>
              </a:rPr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b="1" dirty="0" err="1">
                <a:solidFill>
                  <a:srgbClr val="009CAB"/>
                </a:solidFill>
              </a:rPr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changed</a:t>
            </a:r>
            <a:r>
              <a:rPr lang="nl-BE" dirty="0"/>
              <a:t> (</a:t>
            </a:r>
            <a:r>
              <a:rPr lang="nl-BE" dirty="0" err="1"/>
              <a:t>overridden</a:t>
            </a:r>
            <a:r>
              <a:rPr lang="nl-BE" dirty="0"/>
              <a:t>) </a:t>
            </a:r>
            <a:r>
              <a:rPr lang="nl-BE" dirty="0" err="1"/>
              <a:t>by</a:t>
            </a:r>
            <a:r>
              <a:rPr lang="nl-BE" dirty="0"/>
              <a:t> a </a:t>
            </a:r>
            <a:r>
              <a:rPr lang="nl-BE" dirty="0" err="1"/>
              <a:t>derived</a:t>
            </a:r>
            <a:r>
              <a:rPr lang="nl-BE" dirty="0"/>
              <a:t> class</a:t>
            </a:r>
          </a:p>
          <a:p>
            <a:pPr lvl="2"/>
            <a:r>
              <a:rPr lang="nl-BE" dirty="0"/>
              <a:t>Abstract </a:t>
            </a:r>
            <a:r>
              <a:rPr lang="nl-BE" dirty="0" err="1"/>
              <a:t>methods</a:t>
            </a:r>
            <a:endParaRPr lang="nl-BE" dirty="0"/>
          </a:p>
          <a:p>
            <a:pPr lvl="3"/>
            <a:r>
              <a:rPr lang="nl-BE" dirty="0"/>
              <a:t>Members in base class </a:t>
            </a:r>
            <a:r>
              <a:rPr lang="nl-BE" dirty="0" err="1"/>
              <a:t>that</a:t>
            </a:r>
            <a:r>
              <a:rPr lang="nl-BE" dirty="0"/>
              <a:t> have </a:t>
            </a:r>
            <a:r>
              <a:rPr lang="nl-BE" dirty="0">
                <a:solidFill>
                  <a:srgbClr val="009CAB"/>
                </a:solidFill>
              </a:rPr>
              <a:t>no default </a:t>
            </a:r>
            <a:r>
              <a:rPr lang="nl-BE" dirty="0" err="1">
                <a:solidFill>
                  <a:srgbClr val="009CAB"/>
                </a:solidFill>
              </a:rPr>
              <a:t>implementation</a:t>
            </a:r>
            <a:r>
              <a:rPr lang="nl-BE" dirty="0"/>
              <a:t>, but </a:t>
            </a:r>
            <a:r>
              <a:rPr lang="nl-BE" dirty="0" err="1"/>
              <a:t>only</a:t>
            </a:r>
            <a:r>
              <a:rPr lang="nl-BE" dirty="0"/>
              <a:t> a </a:t>
            </a:r>
            <a:r>
              <a:rPr lang="nl-BE" dirty="0" err="1"/>
              <a:t>signature</a:t>
            </a:r>
            <a:r>
              <a:rPr lang="nl-BE" dirty="0"/>
              <a:t>, </a:t>
            </a:r>
            <a:r>
              <a:rPr lang="nl-BE" b="1" i="1" dirty="0">
                <a:solidFill>
                  <a:srgbClr val="009CAB"/>
                </a:solidFill>
              </a:rPr>
              <a:t>must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overridden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</a:t>
            </a:r>
            <a:r>
              <a:rPr lang="nl-BE" dirty="0" err="1"/>
              <a:t>derived</a:t>
            </a:r>
            <a:r>
              <a:rPr lang="nl-BE" dirty="0"/>
              <a:t> type</a:t>
            </a:r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EF1219-2CA3-42C6-B44C-44E71156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OOP: </a:t>
            </a:r>
            <a:r>
              <a:rPr lang="nl-NL" dirty="0" err="1"/>
              <a:t>Polymorphism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0503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D8423C5-C948-4B28-B82C-86F8C82E16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endParaRPr lang="nl-NL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Virtual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i="1" dirty="0">
                <a:solidFill>
                  <a:srgbClr val="009CAB"/>
                </a:solidFill>
              </a:rPr>
              <a:t>Draw</a:t>
            </a:r>
            <a:r>
              <a:rPr lang="nl-BE" dirty="0">
                <a:solidFill>
                  <a:schemeClr val="tx1"/>
                </a:solidFill>
              </a:rPr>
              <a:t> in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base class</a:t>
            </a:r>
          </a:p>
          <a:p>
            <a:endParaRPr lang="nl-BE" i="1" dirty="0">
              <a:solidFill>
                <a:srgbClr val="009CAB"/>
              </a:solidFill>
            </a:endParaRPr>
          </a:p>
          <a:p>
            <a:pPr lvl="1"/>
            <a:r>
              <a:rPr lang="nl-BE" dirty="0" err="1"/>
              <a:t>Circle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Rectangle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possibility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drawn</a:t>
            </a:r>
            <a:r>
              <a:rPr lang="nl-BE" dirty="0"/>
              <a:t> = Draw() </a:t>
            </a:r>
            <a:r>
              <a:rPr lang="nl-BE" dirty="0" err="1"/>
              <a:t>method</a:t>
            </a:r>
            <a:endParaRPr lang="nl-BE" dirty="0"/>
          </a:p>
          <a:p>
            <a:pPr lvl="1"/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both</a:t>
            </a:r>
            <a:r>
              <a:rPr lang="nl-BE" dirty="0"/>
              <a:t> are </a:t>
            </a:r>
            <a:r>
              <a:rPr lang="nl-BE" dirty="0" err="1"/>
              <a:t>drawn</a:t>
            </a:r>
            <a:r>
              <a:rPr lang="nl-BE" dirty="0"/>
              <a:t> in a different way,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override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liking</a:t>
            </a:r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738A12-A407-47A8-8F0D-0B7551ED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Polymorphism</a:t>
            </a:r>
            <a:r>
              <a:rPr lang="nl-NL" dirty="0"/>
              <a:t>: virtual</a:t>
            </a:r>
            <a:endParaRPr lang="fr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EBB734-2DA5-48FB-8ED4-0340E9BE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98" y="1695265"/>
            <a:ext cx="5399103" cy="22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1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80B993F-31F8-4A30-8C01-DF8C5367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Polymorphism</a:t>
            </a:r>
            <a:r>
              <a:rPr lang="nl-NL" dirty="0"/>
              <a:t>: virtual</a:t>
            </a:r>
            <a:endParaRPr lang="fr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EDACB6-053D-406C-A7DB-05EA6CC5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57" y="2834852"/>
            <a:ext cx="3744416" cy="2086694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7383C-0007-4649-A497-E8BA400A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266"/>
          <a:stretch/>
        </p:blipFill>
        <p:spPr>
          <a:xfrm>
            <a:off x="6096000" y="2043092"/>
            <a:ext cx="3240360" cy="1835107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CC241-4EF9-4AAE-A21F-3CB6BE91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7752"/>
            <a:ext cx="3240360" cy="1708332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807926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0F1FEB9-F2C8-4AC5-98BF-D880022B2D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A set of abstract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9CAB"/>
                </a:solidFill>
              </a:rPr>
              <a:t>Contract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Member in interface has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implemented</a:t>
            </a:r>
            <a:r>
              <a:rPr lang="nl-BE" dirty="0"/>
              <a:t> in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 dirty="0" err="1"/>
              <a:t>I</a:t>
            </a:r>
            <a:r>
              <a:rPr lang="nl-BE" dirty="0" err="1"/>
              <a:t>Car.cs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name starts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b="1" dirty="0">
                <a:solidFill>
                  <a:srgbClr val="009CAB"/>
                </a:solidFill>
                <a:sym typeface="Wingdings" panose="05000000000000000000" pitchFamily="2" charset="2"/>
              </a:rPr>
              <a:t>I</a:t>
            </a:r>
            <a:endParaRPr lang="fr-BE" b="1" dirty="0">
              <a:solidFill>
                <a:srgbClr val="009CAB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05283F-7792-4655-9A4E-1DC02AF0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Interface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6171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7C95B5-7735-4CED-BC7F-F4EFDB55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Interface</a:t>
            </a:r>
            <a:endParaRPr lang="fr-B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DA9D1-6256-4E3E-AA43-81103606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92" y="1912734"/>
            <a:ext cx="3553151" cy="1699333"/>
          </a:xfrm>
          <a:prstGeom prst="rect">
            <a:avLst/>
          </a:prstGeom>
          <a:ln>
            <a:solidFill>
              <a:srgbClr val="009CA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3072E-4C5B-4C2A-A9A3-484C537E7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39" y="3712934"/>
            <a:ext cx="6657751" cy="2421674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469193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248F88-D257-47DD-AA89-F321846B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Time </a:t>
            </a:r>
            <a:r>
              <a:rPr lang="nl-NL" dirty="0" err="1"/>
              <a:t>to</a:t>
            </a:r>
            <a:r>
              <a:rPr lang="nl-NL" dirty="0"/>
              <a:t> quiz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5232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248F88-D257-47DD-AA89-F321846B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practice</a:t>
            </a:r>
            <a:endParaRPr lang="fr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10E1512-D397-44E9-8326-A9F42251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36689"/>
            <a:ext cx="5220000" cy="1250806"/>
          </a:xfrm>
        </p:spPr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Rentabike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0129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AB34FF9-A942-4767-BBCE-543A49587A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Formerly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(first) </a:t>
            </a:r>
            <a:r>
              <a:rPr lang="nl-BE" dirty="0" err="1"/>
              <a:t>programming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Replaced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Python</a:t>
            </a:r>
          </a:p>
          <a:p>
            <a:endParaRPr lang="nl-BE" dirty="0"/>
          </a:p>
          <a:p>
            <a:pPr lvl="1"/>
            <a:r>
              <a:rPr lang="nl-BE" dirty="0"/>
              <a:t>.NET Development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Focus on Web &amp; Advanced Programming </a:t>
            </a:r>
            <a:r>
              <a:rPr lang="nl-BE" dirty="0" err="1"/>
              <a:t>Techniques</a:t>
            </a:r>
            <a:endParaRPr lang="nl-BE" dirty="0"/>
          </a:p>
          <a:p>
            <a:pPr lvl="1"/>
            <a:r>
              <a:rPr lang="nl-BE" dirty="0"/>
              <a:t>ASP.NET MVC + API &amp; Unit </a:t>
            </a:r>
            <a:r>
              <a:rPr lang="nl-BE" dirty="0" err="1"/>
              <a:t>Testing</a:t>
            </a:r>
            <a:r>
              <a:rPr lang="nl-BE" dirty="0"/>
              <a:t>, DI, </a:t>
            </a:r>
            <a:r>
              <a:rPr lang="nl-BE" dirty="0" err="1"/>
              <a:t>Repository</a:t>
            </a:r>
            <a:r>
              <a:rPr lang="nl-BE" dirty="0"/>
              <a:t>, </a:t>
            </a:r>
            <a:r>
              <a:rPr lang="nl-BE" dirty="0" err="1"/>
              <a:t>UoW</a:t>
            </a:r>
            <a:endParaRPr lang="nl-BE" dirty="0"/>
          </a:p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C01724-8107-43C4-B596-69BC6F1AC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C# @ Thomas More?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9112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87CF9F-934B-49D2-9296-C9757703A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C# Crash Course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717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4BC68AA-968C-4263-B5AA-E8272816A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Curly braces </a:t>
            </a:r>
            <a:r>
              <a:rPr lang="en-US" b="1" dirty="0"/>
              <a:t>{ } </a:t>
            </a:r>
            <a:r>
              <a:rPr lang="en-US" dirty="0"/>
              <a:t>mark the beginning and the end of a block of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C# statement ends with a semicolon </a:t>
            </a:r>
            <a:r>
              <a:rPr lang="en-US" b="1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Comments</a:t>
            </a:r>
          </a:p>
          <a:p>
            <a:pPr marL="817200" lvl="1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// </a:t>
            </a:r>
            <a:r>
              <a:rPr lang="en-US" dirty="0">
                <a:solidFill>
                  <a:srgbClr val="00B050"/>
                </a:solidFill>
              </a:rPr>
              <a:t>This is a comment in one line</a:t>
            </a:r>
          </a:p>
          <a:p>
            <a:pPr lvl="1" indent="0">
              <a:buNone/>
            </a:pPr>
            <a:r>
              <a:rPr lang="en-US" b="1" dirty="0">
                <a:solidFill>
                  <a:srgbClr val="00B050"/>
                </a:solidFill>
              </a:rPr>
              <a:t>/*</a:t>
            </a:r>
            <a:r>
              <a:rPr lang="en-US" dirty="0">
                <a:solidFill>
                  <a:srgbClr val="00B050"/>
                </a:solidFill>
              </a:rPr>
              <a:t> This is a comment</a:t>
            </a:r>
          </a:p>
          <a:p>
            <a:pPr lvl="1" indent="0">
              <a:buNone/>
            </a:pPr>
            <a:r>
              <a:rPr lang="en-US" dirty="0">
                <a:solidFill>
                  <a:srgbClr val="00B050"/>
                </a:solidFill>
              </a:rPr>
              <a:t>over multiple lines </a:t>
            </a:r>
            <a:r>
              <a:rPr lang="en-US" b="1" dirty="0">
                <a:solidFill>
                  <a:srgbClr val="00B050"/>
                </a:solidFill>
              </a:rPr>
              <a:t>*/</a:t>
            </a:r>
          </a:p>
          <a:p>
            <a:endParaRPr lang="fr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AA6BF3-92FA-44B6-8DB1-60BB3B0F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Syntax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109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4EDDEA-FC75-41CC-856B-D06AC1E4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Variables - </a:t>
            </a:r>
            <a:r>
              <a:rPr lang="nl-NL" dirty="0" err="1"/>
              <a:t>declaration</a:t>
            </a:r>
            <a:endParaRPr lang="fr-BE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F9B0A0-D611-43B9-812B-C041983C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58" y="2592794"/>
            <a:ext cx="3676650" cy="58102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1E86A16-5685-44FD-B968-4FD0CED5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64" y="3278619"/>
            <a:ext cx="2581275" cy="70485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FCEFAEA-CF2D-4F96-A14A-9103F31E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474" y="4241258"/>
            <a:ext cx="3324225" cy="904875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FB165AB-F371-723D-962F-4262C35159C9}"/>
              </a:ext>
            </a:extLst>
          </p:cNvPr>
          <p:cNvSpPr/>
          <p:nvPr/>
        </p:nvSpPr>
        <p:spPr>
          <a:xfrm>
            <a:off x="4166474" y="2592794"/>
            <a:ext cx="3812869" cy="2553339"/>
          </a:xfrm>
          <a:prstGeom prst="rect">
            <a:avLst/>
          </a:prstGeom>
          <a:noFill/>
          <a:ln>
            <a:solidFill>
              <a:srgbClr val="009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B4339DD0-6124-034B-7F7E-5A6829EE213E}"/>
              </a:ext>
            </a:extLst>
          </p:cNvPr>
          <p:cNvSpPr txBox="1">
            <a:spLocks/>
          </p:cNvSpPr>
          <p:nvPr/>
        </p:nvSpPr>
        <p:spPr>
          <a:xfrm>
            <a:off x="250257" y="5484969"/>
            <a:ext cx="11874365" cy="6231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ExtraLight" panose="000003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ExtraLight" panose="000003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ExtraLight" panose="000003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7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CAB"/>
                </a:solidFill>
                <a:latin typeface="Nunito Light" pitchFamily="2" charset="0"/>
              </a:rPr>
              <a:t>Why an error?</a:t>
            </a:r>
            <a:endParaRPr lang="en-US" b="1" dirty="0">
              <a:solidFill>
                <a:srgbClr val="009CAB"/>
              </a:solidFill>
              <a:latin typeface="Nunito Light" pitchFamily="2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0942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1DA0B97-644F-4BE5-90D2-4B6AE595B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40F2DD-30CA-40B6-AB0F-DA073509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types</a:t>
            </a:r>
            <a:endParaRPr lang="fr-BE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4604B926-0E1A-464C-9B27-EF89453EE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72513"/>
              </p:ext>
            </p:extLst>
          </p:nvPr>
        </p:nvGraphicFramePr>
        <p:xfrm>
          <a:off x="301840" y="1800400"/>
          <a:ext cx="1177179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506">
                  <a:extLst>
                    <a:ext uri="{9D8B030D-6E8A-4147-A177-3AD203B41FA5}">
                      <a16:colId xmlns:a16="http://schemas.microsoft.com/office/drawing/2014/main" val="1434668351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3778962309"/>
                    </a:ext>
                  </a:extLst>
                </a:gridCol>
                <a:gridCol w="4429958">
                  <a:extLst>
                    <a:ext uri="{9D8B030D-6E8A-4147-A177-3AD203B41FA5}">
                      <a16:colId xmlns:a16="http://schemas.microsoft.com/office/drawing/2014/main" val="763262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Example (declaration)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70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Base class for all data types (</a:t>
                      </a:r>
                      <a:r>
                        <a:rPr lang="nl-BE" dirty="0" err="1"/>
                        <a:t>each</a:t>
                      </a:r>
                      <a:r>
                        <a:rPr lang="nl-BE" dirty="0"/>
                        <a:t> data type is an object)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object1 = "Test";</a:t>
                      </a:r>
                    </a:p>
                    <a:p>
                      <a:r>
                        <a:rPr lang="en-US" dirty="0"/>
                        <a:t>object object2 = 12;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6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Whole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number</a:t>
                      </a:r>
                      <a:r>
                        <a:rPr lang="nl-B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int myNum = 5;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44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Whole number (longer range)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long myLongNum = 78787877887877L;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97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Fractional number (6 to 7 decimal 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float myFloatNum = 5.99f;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68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Fractional number (max 15 decimal digits)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double myDoubleNum = 4.189281891;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29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bool myBool = true;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11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Single character/letter (single quotes)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char myLetter = ‘M’;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7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Sequence of characters (double quotes)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string myText = “Hello World”;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48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51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A9F21F-AEC4-40C6-94EC-B0C71E93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... </a:t>
            </a:r>
            <a:r>
              <a:rPr lang="nl-NL" dirty="0" err="1"/>
              <a:t>else</a:t>
            </a:r>
            <a:endParaRPr lang="fr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AA5872-FA4F-A7C4-D51F-134E58CB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2" y="2225916"/>
            <a:ext cx="7817975" cy="3639175"/>
          </a:xfrm>
          <a:prstGeom prst="rect">
            <a:avLst/>
          </a:prstGeom>
          <a:ln>
            <a:solidFill>
              <a:srgbClr val="009CAB"/>
            </a:solidFill>
          </a:ln>
        </p:spPr>
      </p:pic>
    </p:spTree>
    <p:extLst>
      <p:ext uri="{BB962C8B-B14F-4D97-AF65-F5344CB8AC3E}">
        <p14:creationId xmlns:p14="http://schemas.microsoft.com/office/powerpoint/2010/main" val="3821540245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schemas.microsoft.com/office/2006/metadata/properties"/>
    <ds:schemaRef ds:uri="http://schemas.microsoft.com/office/infopath/2007/PartnerControls"/>
    <ds:schemaRef ds:uri="3f990481-ab93-40a5-af1d-fa0a4386ebd9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1196</Words>
  <Application>Microsoft Office PowerPoint</Application>
  <PresentationFormat>Widescreen</PresentationFormat>
  <Paragraphs>243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Wingdings</vt:lpstr>
      <vt:lpstr>Poppins Thin</vt:lpstr>
      <vt:lpstr>Nunito ExtraLight</vt:lpstr>
      <vt:lpstr>Poppins ExtraLight</vt:lpstr>
      <vt:lpstr>Nunito</vt:lpstr>
      <vt:lpstr>Poppins Light</vt:lpstr>
      <vt:lpstr>Nunito Light</vt:lpstr>
      <vt:lpstr>Calibri</vt:lpstr>
      <vt:lpstr>Consolas</vt:lpstr>
      <vt:lpstr>Thomas More</vt:lpstr>
      <vt:lpstr>C#</vt:lpstr>
      <vt:lpstr>C#</vt:lpstr>
      <vt:lpstr>What can C# do for you?</vt:lpstr>
      <vt:lpstr>C# @ Thomas More?</vt:lpstr>
      <vt:lpstr>C# Crash Course</vt:lpstr>
      <vt:lpstr>Syntax</vt:lpstr>
      <vt:lpstr>Variables - declaration</vt:lpstr>
      <vt:lpstr>Data types</vt:lpstr>
      <vt:lpstr>if ... else</vt:lpstr>
      <vt:lpstr>switch</vt:lpstr>
      <vt:lpstr>for &amp; foreach</vt:lpstr>
      <vt:lpstr>while &amp; do ... while</vt:lpstr>
      <vt:lpstr>Object-Oriented Programming</vt:lpstr>
      <vt:lpstr>Class</vt:lpstr>
      <vt:lpstr>Namespace</vt:lpstr>
      <vt:lpstr>Namespace</vt:lpstr>
      <vt:lpstr>Object (instance of a class)</vt:lpstr>
      <vt:lpstr>Object initializers</vt:lpstr>
      <vt:lpstr>OOP: What are the three major pillars?   </vt:lpstr>
      <vt:lpstr>OOP: Encapsulation</vt:lpstr>
      <vt:lpstr>Encapsulation</vt:lpstr>
      <vt:lpstr>Constructor</vt:lpstr>
      <vt:lpstr>Custom constructor</vt:lpstr>
      <vt:lpstr>Create an object</vt:lpstr>
      <vt:lpstr>Access Modifiers</vt:lpstr>
      <vt:lpstr>Access Modifiers</vt:lpstr>
      <vt:lpstr>Access Modifiers</vt:lpstr>
      <vt:lpstr>Methods</vt:lpstr>
      <vt:lpstr>Method ToString()</vt:lpstr>
      <vt:lpstr>Events</vt:lpstr>
      <vt:lpstr>OOP: Inheritance</vt:lpstr>
      <vt:lpstr>Inheritance</vt:lpstr>
      <vt:lpstr>OOP: Polymorphism</vt:lpstr>
      <vt:lpstr>Polymorphism: virtual</vt:lpstr>
      <vt:lpstr>Polymorphism: virtual</vt:lpstr>
      <vt:lpstr>Interface</vt:lpstr>
      <vt:lpstr>Interface</vt:lpstr>
      <vt:lpstr>Time to quiz</vt:lpstr>
      <vt:lpstr>Time to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Ellen Torfs</cp:lastModifiedBy>
  <cp:revision>1282</cp:revision>
  <dcterms:created xsi:type="dcterms:W3CDTF">2020-09-28T10:08:39Z</dcterms:created>
  <dcterms:modified xsi:type="dcterms:W3CDTF">2023-01-30T10:22:00Z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